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6" r:id="rId1"/>
  </p:sldMasterIdLst>
  <p:sldIdLst>
    <p:sldId id="256" r:id="rId2"/>
    <p:sldId id="276" r:id="rId3"/>
    <p:sldId id="258" r:id="rId4"/>
    <p:sldId id="259" r:id="rId5"/>
    <p:sldId id="260" r:id="rId6"/>
    <p:sldId id="277" r:id="rId7"/>
    <p:sldId id="278" r:id="rId8"/>
    <p:sldId id="279" r:id="rId9"/>
    <p:sldId id="280" r:id="rId10"/>
    <p:sldId id="281" r:id="rId11"/>
    <p:sldId id="282" r:id="rId12"/>
    <p:sldId id="283" r:id="rId13"/>
    <p:sldId id="284" r:id="rId14"/>
    <p:sldId id="285" r:id="rId15"/>
    <p:sldId id="286" r:id="rId16"/>
    <p:sldId id="274" r:id="rId17"/>
    <p:sldId id="287" r:id="rId18"/>
    <p:sldId id="288" r:id="rId19"/>
    <p:sldId id="289" r:id="rId20"/>
    <p:sldId id="291" r:id="rId21"/>
    <p:sldId id="273" r:id="rId22"/>
    <p:sldId id="290" r:id="rId23"/>
    <p:sldId id="275" r:id="rId24"/>
  </p:sldIdLst>
  <p:sldSz cx="6076950" cy="34194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snapToObjects="1">
      <p:cViewPr varScale="1">
        <p:scale>
          <a:sx n="153" d="100"/>
          <a:sy n="153" d="100"/>
        </p:scale>
        <p:origin x="931" y="101"/>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55CAB3-C07F-4158-94EF-5BFABD9095A9}" type="doc">
      <dgm:prSet loTypeId="urn:microsoft.com/office/officeart/2005/8/layout/pyramid2" loCatId="pyramid" qsTypeId="urn:microsoft.com/office/officeart/2005/8/quickstyle/3d2" qsCatId="3D" csTypeId="urn:microsoft.com/office/officeart/2005/8/colors/accent1_2" csCatId="accent1"/>
      <dgm:spPr/>
      <dgm:t>
        <a:bodyPr/>
        <a:lstStyle/>
        <a:p>
          <a:endParaRPr lang="en-IN"/>
        </a:p>
      </dgm:t>
    </dgm:pt>
    <dgm:pt modelId="{18F4EE05-9B2C-4C3F-AC2E-807EE3F1F175}">
      <dgm:prSet/>
      <dgm:spPr/>
      <dgm:t>
        <a:bodyPr/>
        <a:lstStyle/>
        <a:p>
          <a:pPr algn="ctr"/>
          <a:r>
            <a:rPr lang="en-US" b="1" dirty="0"/>
            <a:t>Introduction</a:t>
          </a:r>
          <a:endParaRPr lang="en-IN" b="1" dirty="0"/>
        </a:p>
      </dgm:t>
    </dgm:pt>
    <dgm:pt modelId="{28D5985C-B086-4911-B9A6-119AF427CA9F}" type="parTrans" cxnId="{52BA8038-3746-4FEA-B313-DB5A1DFDF500}">
      <dgm:prSet/>
      <dgm:spPr/>
      <dgm:t>
        <a:bodyPr/>
        <a:lstStyle/>
        <a:p>
          <a:endParaRPr lang="en-IN"/>
        </a:p>
      </dgm:t>
    </dgm:pt>
    <dgm:pt modelId="{E0E27304-6A4A-4C82-A8EE-77A9F546FD06}" type="sibTrans" cxnId="{52BA8038-3746-4FEA-B313-DB5A1DFDF500}">
      <dgm:prSet/>
      <dgm:spPr/>
      <dgm:t>
        <a:bodyPr/>
        <a:lstStyle/>
        <a:p>
          <a:endParaRPr lang="en-IN"/>
        </a:p>
      </dgm:t>
    </dgm:pt>
    <dgm:pt modelId="{3CE9A0FD-04C2-41F0-9CC8-C8F3FC5455EF}">
      <dgm:prSet/>
      <dgm:spPr/>
      <dgm:t>
        <a:bodyPr/>
        <a:lstStyle/>
        <a:p>
          <a:pPr algn="r"/>
          <a:r>
            <a:rPr lang="en-US" b="1" dirty="0"/>
            <a:t>Name: Kashyap Pathak	</a:t>
          </a:r>
          <a:endParaRPr lang="en-IN" dirty="0"/>
        </a:p>
      </dgm:t>
    </dgm:pt>
    <dgm:pt modelId="{BCFB2053-97A4-4E7A-BB1E-88075E4E85B1}" type="parTrans" cxnId="{38182406-A858-4826-9030-F42645F0035A}">
      <dgm:prSet/>
      <dgm:spPr/>
      <dgm:t>
        <a:bodyPr/>
        <a:lstStyle/>
        <a:p>
          <a:endParaRPr lang="en-IN"/>
        </a:p>
      </dgm:t>
    </dgm:pt>
    <dgm:pt modelId="{86B14788-0271-46B1-8E4D-E644CBD307AC}" type="sibTrans" cxnId="{38182406-A858-4826-9030-F42645F0035A}">
      <dgm:prSet/>
      <dgm:spPr/>
      <dgm:t>
        <a:bodyPr/>
        <a:lstStyle/>
        <a:p>
          <a:endParaRPr lang="en-IN"/>
        </a:p>
      </dgm:t>
    </dgm:pt>
    <dgm:pt modelId="{F120C16B-13A0-4050-A30C-1F954996904D}">
      <dgm:prSet/>
      <dgm:spPr/>
      <dgm:t>
        <a:bodyPr/>
        <a:lstStyle/>
        <a:p>
          <a:pPr algn="ctr"/>
          <a:r>
            <a:rPr lang="en-US" b="1" dirty="0"/>
            <a:t>Enrollment No: 92000133029</a:t>
          </a:r>
          <a:endParaRPr lang="en-IN" dirty="0"/>
        </a:p>
      </dgm:t>
    </dgm:pt>
    <dgm:pt modelId="{8D0A9B02-06FD-42FF-A84F-0838691777FB}" type="parTrans" cxnId="{937D2489-6947-474A-9476-736FF23794AA}">
      <dgm:prSet/>
      <dgm:spPr/>
      <dgm:t>
        <a:bodyPr/>
        <a:lstStyle/>
        <a:p>
          <a:endParaRPr lang="en-IN"/>
        </a:p>
      </dgm:t>
    </dgm:pt>
    <dgm:pt modelId="{E71463D3-C5DD-400B-A8A5-C5450E2B8708}" type="sibTrans" cxnId="{937D2489-6947-474A-9476-736FF23794AA}">
      <dgm:prSet/>
      <dgm:spPr/>
      <dgm:t>
        <a:bodyPr/>
        <a:lstStyle/>
        <a:p>
          <a:endParaRPr lang="en-IN"/>
        </a:p>
      </dgm:t>
    </dgm:pt>
    <dgm:pt modelId="{426AD375-C383-4448-AB79-27AA9F143AC6}">
      <dgm:prSet/>
      <dgm:spPr/>
      <dgm:t>
        <a:bodyPr/>
        <a:lstStyle/>
        <a:p>
          <a:r>
            <a:rPr lang="en-US" b="1"/>
            <a:t>Topic:  Mask Detection Project</a:t>
          </a:r>
          <a:endParaRPr lang="en-IN"/>
        </a:p>
      </dgm:t>
    </dgm:pt>
    <dgm:pt modelId="{1EF5E4C6-7826-426B-B530-DCCD8227BB71}" type="parTrans" cxnId="{18794648-FD19-4565-ABA1-6D442A2C7D22}">
      <dgm:prSet/>
      <dgm:spPr/>
      <dgm:t>
        <a:bodyPr/>
        <a:lstStyle/>
        <a:p>
          <a:endParaRPr lang="en-IN"/>
        </a:p>
      </dgm:t>
    </dgm:pt>
    <dgm:pt modelId="{B47D084D-9EF3-4F83-8F1A-4B65E08AB14C}" type="sibTrans" cxnId="{18794648-FD19-4565-ABA1-6D442A2C7D22}">
      <dgm:prSet/>
      <dgm:spPr/>
      <dgm:t>
        <a:bodyPr/>
        <a:lstStyle/>
        <a:p>
          <a:endParaRPr lang="en-IN"/>
        </a:p>
      </dgm:t>
    </dgm:pt>
    <dgm:pt modelId="{5DF2BE25-4B1B-4E92-83FE-B098D4CF25F0}">
      <dgm:prSet/>
      <dgm:spPr/>
      <dgm:t>
        <a:bodyPr/>
        <a:lstStyle/>
        <a:p>
          <a:r>
            <a:rPr lang="en-US" b="1"/>
            <a:t>Subject:  Artificial Intelligence</a:t>
          </a:r>
          <a:endParaRPr lang="en-IN"/>
        </a:p>
      </dgm:t>
    </dgm:pt>
    <dgm:pt modelId="{C8770399-9BA5-45F0-BD39-631D5256284B}" type="parTrans" cxnId="{10D4E047-990A-41C4-B32A-4E07DAACF72A}">
      <dgm:prSet/>
      <dgm:spPr/>
      <dgm:t>
        <a:bodyPr/>
        <a:lstStyle/>
        <a:p>
          <a:endParaRPr lang="en-IN"/>
        </a:p>
      </dgm:t>
    </dgm:pt>
    <dgm:pt modelId="{122C4A66-2785-4E12-AE11-68DA445C9476}" type="sibTrans" cxnId="{10D4E047-990A-41C4-B32A-4E07DAACF72A}">
      <dgm:prSet/>
      <dgm:spPr/>
      <dgm:t>
        <a:bodyPr/>
        <a:lstStyle/>
        <a:p>
          <a:endParaRPr lang="en-IN"/>
        </a:p>
      </dgm:t>
    </dgm:pt>
    <dgm:pt modelId="{54349C72-D49A-43E0-BF75-C4DD606F02A7}">
      <dgm:prSet/>
      <dgm:spPr/>
      <dgm:t>
        <a:bodyPr/>
        <a:lstStyle/>
        <a:p>
          <a:r>
            <a:rPr lang="en-US" b="1"/>
            <a:t>Branch:  ICT</a:t>
          </a:r>
          <a:endParaRPr lang="en-IN"/>
        </a:p>
      </dgm:t>
    </dgm:pt>
    <dgm:pt modelId="{6A388938-2838-40CE-90B9-09D8D716B1B1}" type="parTrans" cxnId="{E0851B0A-E799-4250-A752-86CE59D65FA7}">
      <dgm:prSet/>
      <dgm:spPr/>
      <dgm:t>
        <a:bodyPr/>
        <a:lstStyle/>
        <a:p>
          <a:endParaRPr lang="en-IN"/>
        </a:p>
      </dgm:t>
    </dgm:pt>
    <dgm:pt modelId="{E1B9C9BD-3465-4B86-9030-E27BF4E651FD}" type="sibTrans" cxnId="{E0851B0A-E799-4250-A752-86CE59D65FA7}">
      <dgm:prSet/>
      <dgm:spPr/>
      <dgm:t>
        <a:bodyPr/>
        <a:lstStyle/>
        <a:p>
          <a:endParaRPr lang="en-IN"/>
        </a:p>
      </dgm:t>
    </dgm:pt>
    <dgm:pt modelId="{07F065E6-D46F-4F31-9169-B181CF6C8008}">
      <dgm:prSet/>
      <dgm:spPr/>
      <dgm:t>
        <a:bodyPr/>
        <a:lstStyle/>
        <a:p>
          <a:r>
            <a:rPr lang="en-US" b="1"/>
            <a:t>Sem:  6</a:t>
          </a:r>
          <a:endParaRPr lang="en-IN"/>
        </a:p>
      </dgm:t>
    </dgm:pt>
    <dgm:pt modelId="{8693CB92-A043-4605-89C5-CE16F1BB50E7}" type="parTrans" cxnId="{3E314219-2602-4D21-A8AD-1D83152436B7}">
      <dgm:prSet/>
      <dgm:spPr/>
      <dgm:t>
        <a:bodyPr/>
        <a:lstStyle/>
        <a:p>
          <a:endParaRPr lang="en-IN"/>
        </a:p>
      </dgm:t>
    </dgm:pt>
    <dgm:pt modelId="{13337EF8-B2A3-4CE8-A951-72362077AB21}" type="sibTrans" cxnId="{3E314219-2602-4D21-A8AD-1D83152436B7}">
      <dgm:prSet/>
      <dgm:spPr/>
      <dgm:t>
        <a:bodyPr/>
        <a:lstStyle/>
        <a:p>
          <a:endParaRPr lang="en-IN"/>
        </a:p>
      </dgm:t>
    </dgm:pt>
    <dgm:pt modelId="{E8B8C6FF-DAFC-49CD-B9A5-7EA88C4A3A07}">
      <dgm:prSet/>
      <dgm:spPr/>
      <dgm:t>
        <a:bodyPr/>
        <a:lstStyle/>
        <a:p>
          <a:r>
            <a:rPr lang="en-US" b="1"/>
            <a:t>Guided By:  Prof. Nishith Kotak</a:t>
          </a:r>
          <a:endParaRPr lang="en-IN"/>
        </a:p>
      </dgm:t>
    </dgm:pt>
    <dgm:pt modelId="{B00F881A-04A3-4B1D-8C0A-48D6F6328A6E}" type="parTrans" cxnId="{C164CA16-996B-4868-ACEC-FC43AC5E2617}">
      <dgm:prSet/>
      <dgm:spPr/>
      <dgm:t>
        <a:bodyPr/>
        <a:lstStyle/>
        <a:p>
          <a:endParaRPr lang="en-IN"/>
        </a:p>
      </dgm:t>
    </dgm:pt>
    <dgm:pt modelId="{D7E553C4-2631-4864-B2DD-582470F51454}" type="sibTrans" cxnId="{C164CA16-996B-4868-ACEC-FC43AC5E2617}">
      <dgm:prSet/>
      <dgm:spPr/>
      <dgm:t>
        <a:bodyPr/>
        <a:lstStyle/>
        <a:p>
          <a:endParaRPr lang="en-IN"/>
        </a:p>
      </dgm:t>
    </dgm:pt>
    <dgm:pt modelId="{B50D0455-24D7-4BCE-8342-6F2D9D41764C}" type="pres">
      <dgm:prSet presAssocID="{3655CAB3-C07F-4158-94EF-5BFABD9095A9}" presName="compositeShape" presStyleCnt="0">
        <dgm:presLayoutVars>
          <dgm:dir/>
          <dgm:resizeHandles/>
        </dgm:presLayoutVars>
      </dgm:prSet>
      <dgm:spPr/>
    </dgm:pt>
    <dgm:pt modelId="{4E75644F-67BF-426E-9223-E9EC193AA2CF}" type="pres">
      <dgm:prSet presAssocID="{3655CAB3-C07F-4158-94EF-5BFABD9095A9}" presName="pyramid" presStyleLbl="node1" presStyleIdx="0" presStyleCnt="1"/>
      <dgm:spPr/>
    </dgm:pt>
    <dgm:pt modelId="{7D3079AA-E50E-42A0-BD7B-28C8136F23CE}" type="pres">
      <dgm:prSet presAssocID="{3655CAB3-C07F-4158-94EF-5BFABD9095A9}" presName="theList" presStyleCnt="0"/>
      <dgm:spPr/>
    </dgm:pt>
    <dgm:pt modelId="{FCA14F3F-53AC-428B-AA9E-5CE086BA08BA}" type="pres">
      <dgm:prSet presAssocID="{18F4EE05-9B2C-4C3F-AC2E-807EE3F1F175}" presName="aNode" presStyleLbl="fgAcc1" presStyleIdx="0" presStyleCnt="8">
        <dgm:presLayoutVars>
          <dgm:bulletEnabled val="1"/>
        </dgm:presLayoutVars>
      </dgm:prSet>
      <dgm:spPr/>
    </dgm:pt>
    <dgm:pt modelId="{FE68B134-2E31-4F79-8F88-AD4FEAEDED79}" type="pres">
      <dgm:prSet presAssocID="{18F4EE05-9B2C-4C3F-AC2E-807EE3F1F175}" presName="aSpace" presStyleCnt="0"/>
      <dgm:spPr/>
    </dgm:pt>
    <dgm:pt modelId="{518E481D-F8C5-468B-8EF5-FE92DC0B25A0}" type="pres">
      <dgm:prSet presAssocID="{3CE9A0FD-04C2-41F0-9CC8-C8F3FC5455EF}" presName="aNode" presStyleLbl="fgAcc1" presStyleIdx="1" presStyleCnt="8">
        <dgm:presLayoutVars>
          <dgm:bulletEnabled val="1"/>
        </dgm:presLayoutVars>
      </dgm:prSet>
      <dgm:spPr/>
    </dgm:pt>
    <dgm:pt modelId="{CAD4D142-B90C-4667-B68A-F56EF1BEA77D}" type="pres">
      <dgm:prSet presAssocID="{3CE9A0FD-04C2-41F0-9CC8-C8F3FC5455EF}" presName="aSpace" presStyleCnt="0"/>
      <dgm:spPr/>
    </dgm:pt>
    <dgm:pt modelId="{9F1DE2A4-49A6-4AA8-BDB6-A2D8B8ED1526}" type="pres">
      <dgm:prSet presAssocID="{F120C16B-13A0-4050-A30C-1F954996904D}" presName="aNode" presStyleLbl="fgAcc1" presStyleIdx="2" presStyleCnt="8">
        <dgm:presLayoutVars>
          <dgm:bulletEnabled val="1"/>
        </dgm:presLayoutVars>
      </dgm:prSet>
      <dgm:spPr/>
    </dgm:pt>
    <dgm:pt modelId="{4323682A-3D5F-40B9-9981-C21002A70AC0}" type="pres">
      <dgm:prSet presAssocID="{F120C16B-13A0-4050-A30C-1F954996904D}" presName="aSpace" presStyleCnt="0"/>
      <dgm:spPr/>
    </dgm:pt>
    <dgm:pt modelId="{5EF67DEC-4E60-48FA-B80D-D2A96CF7906E}" type="pres">
      <dgm:prSet presAssocID="{426AD375-C383-4448-AB79-27AA9F143AC6}" presName="aNode" presStyleLbl="fgAcc1" presStyleIdx="3" presStyleCnt="8">
        <dgm:presLayoutVars>
          <dgm:bulletEnabled val="1"/>
        </dgm:presLayoutVars>
      </dgm:prSet>
      <dgm:spPr/>
    </dgm:pt>
    <dgm:pt modelId="{F0214D28-6774-41D0-A47A-CE29D24E535A}" type="pres">
      <dgm:prSet presAssocID="{426AD375-C383-4448-AB79-27AA9F143AC6}" presName="aSpace" presStyleCnt="0"/>
      <dgm:spPr/>
    </dgm:pt>
    <dgm:pt modelId="{0008E573-5CCF-4536-AEAC-A034B652F1AA}" type="pres">
      <dgm:prSet presAssocID="{5DF2BE25-4B1B-4E92-83FE-B098D4CF25F0}" presName="aNode" presStyleLbl="fgAcc1" presStyleIdx="4" presStyleCnt="8">
        <dgm:presLayoutVars>
          <dgm:bulletEnabled val="1"/>
        </dgm:presLayoutVars>
      </dgm:prSet>
      <dgm:spPr/>
    </dgm:pt>
    <dgm:pt modelId="{E1629C46-1653-453A-BCF4-4F94A15C1680}" type="pres">
      <dgm:prSet presAssocID="{5DF2BE25-4B1B-4E92-83FE-B098D4CF25F0}" presName="aSpace" presStyleCnt="0"/>
      <dgm:spPr/>
    </dgm:pt>
    <dgm:pt modelId="{35E5A5A1-BF0A-4C09-BA5D-409CAF2E3831}" type="pres">
      <dgm:prSet presAssocID="{54349C72-D49A-43E0-BF75-C4DD606F02A7}" presName="aNode" presStyleLbl="fgAcc1" presStyleIdx="5" presStyleCnt="8">
        <dgm:presLayoutVars>
          <dgm:bulletEnabled val="1"/>
        </dgm:presLayoutVars>
      </dgm:prSet>
      <dgm:spPr/>
    </dgm:pt>
    <dgm:pt modelId="{136821DF-6304-444D-B0A5-8663D44CEA40}" type="pres">
      <dgm:prSet presAssocID="{54349C72-D49A-43E0-BF75-C4DD606F02A7}" presName="aSpace" presStyleCnt="0"/>
      <dgm:spPr/>
    </dgm:pt>
    <dgm:pt modelId="{CF3934A0-4DBF-4BE7-9130-25215BE3BAAE}" type="pres">
      <dgm:prSet presAssocID="{07F065E6-D46F-4F31-9169-B181CF6C8008}" presName="aNode" presStyleLbl="fgAcc1" presStyleIdx="6" presStyleCnt="8">
        <dgm:presLayoutVars>
          <dgm:bulletEnabled val="1"/>
        </dgm:presLayoutVars>
      </dgm:prSet>
      <dgm:spPr/>
    </dgm:pt>
    <dgm:pt modelId="{BC8AA6CD-D635-4207-989B-DDBFFCFA0E9D}" type="pres">
      <dgm:prSet presAssocID="{07F065E6-D46F-4F31-9169-B181CF6C8008}" presName="aSpace" presStyleCnt="0"/>
      <dgm:spPr/>
    </dgm:pt>
    <dgm:pt modelId="{3F217246-87DA-4452-805D-5802C5FEEEEF}" type="pres">
      <dgm:prSet presAssocID="{E8B8C6FF-DAFC-49CD-B9A5-7EA88C4A3A07}" presName="aNode" presStyleLbl="fgAcc1" presStyleIdx="7" presStyleCnt="8">
        <dgm:presLayoutVars>
          <dgm:bulletEnabled val="1"/>
        </dgm:presLayoutVars>
      </dgm:prSet>
      <dgm:spPr/>
    </dgm:pt>
    <dgm:pt modelId="{CDECA386-A412-422B-A5EC-9AAA3A3EA32C}" type="pres">
      <dgm:prSet presAssocID="{E8B8C6FF-DAFC-49CD-B9A5-7EA88C4A3A07}" presName="aSpace" presStyleCnt="0"/>
      <dgm:spPr/>
    </dgm:pt>
  </dgm:ptLst>
  <dgm:cxnLst>
    <dgm:cxn modelId="{38182406-A858-4826-9030-F42645F0035A}" srcId="{3655CAB3-C07F-4158-94EF-5BFABD9095A9}" destId="{3CE9A0FD-04C2-41F0-9CC8-C8F3FC5455EF}" srcOrd="1" destOrd="0" parTransId="{BCFB2053-97A4-4E7A-BB1E-88075E4E85B1}" sibTransId="{86B14788-0271-46B1-8E4D-E644CBD307AC}"/>
    <dgm:cxn modelId="{E0851B0A-E799-4250-A752-86CE59D65FA7}" srcId="{3655CAB3-C07F-4158-94EF-5BFABD9095A9}" destId="{54349C72-D49A-43E0-BF75-C4DD606F02A7}" srcOrd="5" destOrd="0" parTransId="{6A388938-2838-40CE-90B9-09D8D716B1B1}" sibTransId="{E1B9C9BD-3465-4B86-9030-E27BF4E651FD}"/>
    <dgm:cxn modelId="{ED2F3D14-5641-4B2F-A95A-4E4367B4E801}" type="presOf" srcId="{54349C72-D49A-43E0-BF75-C4DD606F02A7}" destId="{35E5A5A1-BF0A-4C09-BA5D-409CAF2E3831}" srcOrd="0" destOrd="0" presId="urn:microsoft.com/office/officeart/2005/8/layout/pyramid2"/>
    <dgm:cxn modelId="{C164CA16-996B-4868-ACEC-FC43AC5E2617}" srcId="{3655CAB3-C07F-4158-94EF-5BFABD9095A9}" destId="{E8B8C6FF-DAFC-49CD-B9A5-7EA88C4A3A07}" srcOrd="7" destOrd="0" parTransId="{B00F881A-04A3-4B1D-8C0A-48D6F6328A6E}" sibTransId="{D7E553C4-2631-4864-B2DD-582470F51454}"/>
    <dgm:cxn modelId="{3E314219-2602-4D21-A8AD-1D83152436B7}" srcId="{3655CAB3-C07F-4158-94EF-5BFABD9095A9}" destId="{07F065E6-D46F-4F31-9169-B181CF6C8008}" srcOrd="6" destOrd="0" parTransId="{8693CB92-A043-4605-89C5-CE16F1BB50E7}" sibTransId="{13337EF8-B2A3-4CE8-A951-72362077AB21}"/>
    <dgm:cxn modelId="{52BA8038-3746-4FEA-B313-DB5A1DFDF500}" srcId="{3655CAB3-C07F-4158-94EF-5BFABD9095A9}" destId="{18F4EE05-9B2C-4C3F-AC2E-807EE3F1F175}" srcOrd="0" destOrd="0" parTransId="{28D5985C-B086-4911-B9A6-119AF427CA9F}" sibTransId="{E0E27304-6A4A-4C82-A8EE-77A9F546FD06}"/>
    <dgm:cxn modelId="{B4834E40-EB5F-4219-9F0F-E6F82FA63347}" type="presOf" srcId="{18F4EE05-9B2C-4C3F-AC2E-807EE3F1F175}" destId="{FCA14F3F-53AC-428B-AA9E-5CE086BA08BA}" srcOrd="0" destOrd="0" presId="urn:microsoft.com/office/officeart/2005/8/layout/pyramid2"/>
    <dgm:cxn modelId="{9ED3E865-B24B-4635-B364-7F9EF1BA5A19}" type="presOf" srcId="{3CE9A0FD-04C2-41F0-9CC8-C8F3FC5455EF}" destId="{518E481D-F8C5-468B-8EF5-FE92DC0B25A0}" srcOrd="0" destOrd="0" presId="urn:microsoft.com/office/officeart/2005/8/layout/pyramid2"/>
    <dgm:cxn modelId="{10D4E047-990A-41C4-B32A-4E07DAACF72A}" srcId="{3655CAB3-C07F-4158-94EF-5BFABD9095A9}" destId="{5DF2BE25-4B1B-4E92-83FE-B098D4CF25F0}" srcOrd="4" destOrd="0" parTransId="{C8770399-9BA5-45F0-BD39-631D5256284B}" sibTransId="{122C4A66-2785-4E12-AE11-68DA445C9476}"/>
    <dgm:cxn modelId="{18794648-FD19-4565-ABA1-6D442A2C7D22}" srcId="{3655CAB3-C07F-4158-94EF-5BFABD9095A9}" destId="{426AD375-C383-4448-AB79-27AA9F143AC6}" srcOrd="3" destOrd="0" parTransId="{1EF5E4C6-7826-426B-B530-DCCD8227BB71}" sibTransId="{B47D084D-9EF3-4F83-8F1A-4B65E08AB14C}"/>
    <dgm:cxn modelId="{1D57434C-89DE-4F01-8006-90F7D4625B1B}" type="presOf" srcId="{E8B8C6FF-DAFC-49CD-B9A5-7EA88C4A3A07}" destId="{3F217246-87DA-4452-805D-5802C5FEEEEF}" srcOrd="0" destOrd="0" presId="urn:microsoft.com/office/officeart/2005/8/layout/pyramid2"/>
    <dgm:cxn modelId="{BECE8E7A-616C-40E4-B422-1515E721188B}" type="presOf" srcId="{5DF2BE25-4B1B-4E92-83FE-B098D4CF25F0}" destId="{0008E573-5CCF-4536-AEAC-A034B652F1AA}" srcOrd="0" destOrd="0" presId="urn:microsoft.com/office/officeart/2005/8/layout/pyramid2"/>
    <dgm:cxn modelId="{937D2489-6947-474A-9476-736FF23794AA}" srcId="{3655CAB3-C07F-4158-94EF-5BFABD9095A9}" destId="{F120C16B-13A0-4050-A30C-1F954996904D}" srcOrd="2" destOrd="0" parTransId="{8D0A9B02-06FD-42FF-A84F-0838691777FB}" sibTransId="{E71463D3-C5DD-400B-A8A5-C5450E2B8708}"/>
    <dgm:cxn modelId="{84C79BAA-DC60-47C4-B9E7-C31835F1017A}" type="presOf" srcId="{3655CAB3-C07F-4158-94EF-5BFABD9095A9}" destId="{B50D0455-24D7-4BCE-8342-6F2D9D41764C}" srcOrd="0" destOrd="0" presId="urn:microsoft.com/office/officeart/2005/8/layout/pyramid2"/>
    <dgm:cxn modelId="{99290ACC-F9AA-439D-BC66-0F9397BC21C9}" type="presOf" srcId="{07F065E6-D46F-4F31-9169-B181CF6C8008}" destId="{CF3934A0-4DBF-4BE7-9130-25215BE3BAAE}" srcOrd="0" destOrd="0" presId="urn:microsoft.com/office/officeart/2005/8/layout/pyramid2"/>
    <dgm:cxn modelId="{454743D6-50CD-4E0F-A7FE-669838B992C6}" type="presOf" srcId="{F120C16B-13A0-4050-A30C-1F954996904D}" destId="{9F1DE2A4-49A6-4AA8-BDB6-A2D8B8ED1526}" srcOrd="0" destOrd="0" presId="urn:microsoft.com/office/officeart/2005/8/layout/pyramid2"/>
    <dgm:cxn modelId="{69CF64E3-2D28-4D02-845F-F9813C42D8F6}" type="presOf" srcId="{426AD375-C383-4448-AB79-27AA9F143AC6}" destId="{5EF67DEC-4E60-48FA-B80D-D2A96CF7906E}" srcOrd="0" destOrd="0" presId="urn:microsoft.com/office/officeart/2005/8/layout/pyramid2"/>
    <dgm:cxn modelId="{4916CC4A-550E-40BE-951B-28D328CA9070}" type="presParOf" srcId="{B50D0455-24D7-4BCE-8342-6F2D9D41764C}" destId="{4E75644F-67BF-426E-9223-E9EC193AA2CF}" srcOrd="0" destOrd="0" presId="urn:microsoft.com/office/officeart/2005/8/layout/pyramid2"/>
    <dgm:cxn modelId="{85C9C52F-E9BD-4BF2-B143-4B412C54B956}" type="presParOf" srcId="{B50D0455-24D7-4BCE-8342-6F2D9D41764C}" destId="{7D3079AA-E50E-42A0-BD7B-28C8136F23CE}" srcOrd="1" destOrd="0" presId="urn:microsoft.com/office/officeart/2005/8/layout/pyramid2"/>
    <dgm:cxn modelId="{03E92CB8-6DDA-464A-A2B4-5BB379D2BE0C}" type="presParOf" srcId="{7D3079AA-E50E-42A0-BD7B-28C8136F23CE}" destId="{FCA14F3F-53AC-428B-AA9E-5CE086BA08BA}" srcOrd="0" destOrd="0" presId="urn:microsoft.com/office/officeart/2005/8/layout/pyramid2"/>
    <dgm:cxn modelId="{9CF6347E-5B60-4C12-BE49-A1EC28854C81}" type="presParOf" srcId="{7D3079AA-E50E-42A0-BD7B-28C8136F23CE}" destId="{FE68B134-2E31-4F79-8F88-AD4FEAEDED79}" srcOrd="1" destOrd="0" presId="urn:microsoft.com/office/officeart/2005/8/layout/pyramid2"/>
    <dgm:cxn modelId="{A6AA2E02-960F-428C-932B-09E48C5B44D5}" type="presParOf" srcId="{7D3079AA-E50E-42A0-BD7B-28C8136F23CE}" destId="{518E481D-F8C5-468B-8EF5-FE92DC0B25A0}" srcOrd="2" destOrd="0" presId="urn:microsoft.com/office/officeart/2005/8/layout/pyramid2"/>
    <dgm:cxn modelId="{BD7E47B0-23C2-43C2-8D66-B5DE39BECED7}" type="presParOf" srcId="{7D3079AA-E50E-42A0-BD7B-28C8136F23CE}" destId="{CAD4D142-B90C-4667-B68A-F56EF1BEA77D}" srcOrd="3" destOrd="0" presId="urn:microsoft.com/office/officeart/2005/8/layout/pyramid2"/>
    <dgm:cxn modelId="{0BE370D5-001C-4867-9A14-9E2EA127F4F5}" type="presParOf" srcId="{7D3079AA-E50E-42A0-BD7B-28C8136F23CE}" destId="{9F1DE2A4-49A6-4AA8-BDB6-A2D8B8ED1526}" srcOrd="4" destOrd="0" presId="urn:microsoft.com/office/officeart/2005/8/layout/pyramid2"/>
    <dgm:cxn modelId="{59552BA0-9342-44BE-9A84-2529BAA271F0}" type="presParOf" srcId="{7D3079AA-E50E-42A0-BD7B-28C8136F23CE}" destId="{4323682A-3D5F-40B9-9981-C21002A70AC0}" srcOrd="5" destOrd="0" presId="urn:microsoft.com/office/officeart/2005/8/layout/pyramid2"/>
    <dgm:cxn modelId="{B1E77B08-BB1A-4BD4-A0B4-5D0E02F2798A}" type="presParOf" srcId="{7D3079AA-E50E-42A0-BD7B-28C8136F23CE}" destId="{5EF67DEC-4E60-48FA-B80D-D2A96CF7906E}" srcOrd="6" destOrd="0" presId="urn:microsoft.com/office/officeart/2005/8/layout/pyramid2"/>
    <dgm:cxn modelId="{58DD25D5-35C0-4D41-BCAB-39922A443790}" type="presParOf" srcId="{7D3079AA-E50E-42A0-BD7B-28C8136F23CE}" destId="{F0214D28-6774-41D0-A47A-CE29D24E535A}" srcOrd="7" destOrd="0" presId="urn:microsoft.com/office/officeart/2005/8/layout/pyramid2"/>
    <dgm:cxn modelId="{98356894-107C-450D-83CD-474218EE74C1}" type="presParOf" srcId="{7D3079AA-E50E-42A0-BD7B-28C8136F23CE}" destId="{0008E573-5CCF-4536-AEAC-A034B652F1AA}" srcOrd="8" destOrd="0" presId="urn:microsoft.com/office/officeart/2005/8/layout/pyramid2"/>
    <dgm:cxn modelId="{8F686366-9BAE-4A4B-ACB2-91F28064F9F5}" type="presParOf" srcId="{7D3079AA-E50E-42A0-BD7B-28C8136F23CE}" destId="{E1629C46-1653-453A-BCF4-4F94A15C1680}" srcOrd="9" destOrd="0" presId="urn:microsoft.com/office/officeart/2005/8/layout/pyramid2"/>
    <dgm:cxn modelId="{6ECE40B8-EE81-4CB6-9D31-5BDEAC506496}" type="presParOf" srcId="{7D3079AA-E50E-42A0-BD7B-28C8136F23CE}" destId="{35E5A5A1-BF0A-4C09-BA5D-409CAF2E3831}" srcOrd="10" destOrd="0" presId="urn:microsoft.com/office/officeart/2005/8/layout/pyramid2"/>
    <dgm:cxn modelId="{8B46B82A-4A4A-464B-82E4-F2B4F347276D}" type="presParOf" srcId="{7D3079AA-E50E-42A0-BD7B-28C8136F23CE}" destId="{136821DF-6304-444D-B0A5-8663D44CEA40}" srcOrd="11" destOrd="0" presId="urn:microsoft.com/office/officeart/2005/8/layout/pyramid2"/>
    <dgm:cxn modelId="{8E1527E8-5881-4ADA-BFB9-94B67DE9D8C2}" type="presParOf" srcId="{7D3079AA-E50E-42A0-BD7B-28C8136F23CE}" destId="{CF3934A0-4DBF-4BE7-9130-25215BE3BAAE}" srcOrd="12" destOrd="0" presId="urn:microsoft.com/office/officeart/2005/8/layout/pyramid2"/>
    <dgm:cxn modelId="{04B8EA4C-D79B-4267-BDC0-4C0BEAD9CF44}" type="presParOf" srcId="{7D3079AA-E50E-42A0-BD7B-28C8136F23CE}" destId="{BC8AA6CD-D635-4207-989B-DDBFFCFA0E9D}" srcOrd="13" destOrd="0" presId="urn:microsoft.com/office/officeart/2005/8/layout/pyramid2"/>
    <dgm:cxn modelId="{3B13996E-8E2D-48B3-AA5E-B73F886B2025}" type="presParOf" srcId="{7D3079AA-E50E-42A0-BD7B-28C8136F23CE}" destId="{3F217246-87DA-4452-805D-5802C5FEEEEF}" srcOrd="14" destOrd="0" presId="urn:microsoft.com/office/officeart/2005/8/layout/pyramid2"/>
    <dgm:cxn modelId="{0A46B4E3-1FDC-48CC-B5C0-C72731788947}" type="presParOf" srcId="{7D3079AA-E50E-42A0-BD7B-28C8136F23CE}" destId="{CDECA386-A412-422B-A5EC-9AAA3A3EA32C}" srcOrd="15"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AD73F4D-CB75-4364-ACAA-DAFCE2D60E81}" type="doc">
      <dgm:prSet loTypeId="urn:microsoft.com/office/officeart/2005/8/layout/vList2" loCatId="list" qsTypeId="urn:microsoft.com/office/officeart/2005/8/quickstyle/3d2" qsCatId="3D" csTypeId="urn:microsoft.com/office/officeart/2005/8/colors/accent0_1" csCatId="mainScheme"/>
      <dgm:spPr/>
      <dgm:t>
        <a:bodyPr/>
        <a:lstStyle/>
        <a:p>
          <a:endParaRPr lang="en-IN"/>
        </a:p>
      </dgm:t>
    </dgm:pt>
    <dgm:pt modelId="{2E522F4A-6323-44A7-B7C4-BC7F5B7974E9}">
      <dgm:prSet/>
      <dgm:spPr/>
      <dgm:t>
        <a:bodyPr/>
        <a:lstStyle/>
        <a:p>
          <a:r>
            <a:rPr lang="en-IN" b="0" i="0"/>
            <a:t># USAGE</a:t>
          </a:r>
          <a:endParaRPr lang="en-IN"/>
        </a:p>
      </dgm:t>
    </dgm:pt>
    <dgm:pt modelId="{A964A4E8-FED2-44EC-A0E6-C1A2C58A8CAB}" type="parTrans" cxnId="{8E0B1B81-0FB9-4CF8-87B0-4269DA1B448C}">
      <dgm:prSet/>
      <dgm:spPr/>
      <dgm:t>
        <a:bodyPr/>
        <a:lstStyle/>
        <a:p>
          <a:endParaRPr lang="en-IN"/>
        </a:p>
      </dgm:t>
    </dgm:pt>
    <dgm:pt modelId="{602EB957-BF48-45D0-959D-D3F298039910}" type="sibTrans" cxnId="{8E0B1B81-0FB9-4CF8-87B0-4269DA1B448C}">
      <dgm:prSet/>
      <dgm:spPr/>
      <dgm:t>
        <a:bodyPr/>
        <a:lstStyle/>
        <a:p>
          <a:endParaRPr lang="en-IN"/>
        </a:p>
      </dgm:t>
    </dgm:pt>
    <dgm:pt modelId="{71945C85-0D28-4469-AF3F-CDCB5FBA5630}">
      <dgm:prSet/>
      <dgm:spPr/>
      <dgm:t>
        <a:bodyPr/>
        <a:lstStyle/>
        <a:p>
          <a:r>
            <a:rPr lang="en-IN" b="0" i="0"/>
            <a:t># python detect_mask_video.py</a:t>
          </a:r>
          <a:endParaRPr lang="en-IN"/>
        </a:p>
      </dgm:t>
    </dgm:pt>
    <dgm:pt modelId="{BFC238B3-B2B8-4A8E-AE06-1420138491F4}" type="parTrans" cxnId="{13C64CFA-9487-4ED2-ACE2-141F25360C89}">
      <dgm:prSet/>
      <dgm:spPr/>
      <dgm:t>
        <a:bodyPr/>
        <a:lstStyle/>
        <a:p>
          <a:endParaRPr lang="en-IN"/>
        </a:p>
      </dgm:t>
    </dgm:pt>
    <dgm:pt modelId="{6B25F6DF-952A-47A1-8AC4-215B55824A0A}" type="sibTrans" cxnId="{13C64CFA-9487-4ED2-ACE2-141F25360C89}">
      <dgm:prSet/>
      <dgm:spPr/>
      <dgm:t>
        <a:bodyPr/>
        <a:lstStyle/>
        <a:p>
          <a:endParaRPr lang="en-IN"/>
        </a:p>
      </dgm:t>
    </dgm:pt>
    <dgm:pt modelId="{8187E74D-665D-42AC-AAFE-8B54167C7976}">
      <dgm:prSet/>
      <dgm:spPr/>
      <dgm:t>
        <a:bodyPr/>
        <a:lstStyle/>
        <a:p>
          <a:r>
            <a:rPr lang="en-IN" b="0" i="0"/>
            <a:t># import the necessary packages</a:t>
          </a:r>
          <a:endParaRPr lang="en-IN"/>
        </a:p>
      </dgm:t>
    </dgm:pt>
    <dgm:pt modelId="{F2CD3AC5-462D-420D-8362-157BEA649CC8}" type="parTrans" cxnId="{2FEF5A31-9312-44E1-9AF0-5A6ADBE401A6}">
      <dgm:prSet/>
      <dgm:spPr/>
      <dgm:t>
        <a:bodyPr/>
        <a:lstStyle/>
        <a:p>
          <a:endParaRPr lang="en-IN"/>
        </a:p>
      </dgm:t>
    </dgm:pt>
    <dgm:pt modelId="{C39A2014-4745-4A2A-BA52-A7CFCF9ADEF5}" type="sibTrans" cxnId="{2FEF5A31-9312-44E1-9AF0-5A6ADBE401A6}">
      <dgm:prSet/>
      <dgm:spPr/>
      <dgm:t>
        <a:bodyPr/>
        <a:lstStyle/>
        <a:p>
          <a:endParaRPr lang="en-IN"/>
        </a:p>
      </dgm:t>
    </dgm:pt>
    <dgm:pt modelId="{8087CAAC-1D63-42C9-91E7-748B61FD05FF}">
      <dgm:prSet/>
      <dgm:spPr/>
      <dgm:t>
        <a:bodyPr/>
        <a:lstStyle/>
        <a:p>
          <a:r>
            <a:rPr lang="en-IN" b="0" i="0"/>
            <a:t>from tensorflow.keras.applications.mobilenet_v2 import preprocess_input</a:t>
          </a:r>
          <a:endParaRPr lang="en-IN"/>
        </a:p>
      </dgm:t>
    </dgm:pt>
    <dgm:pt modelId="{6480E8CC-16B3-4868-9B6F-A1108D3F9F00}" type="parTrans" cxnId="{FE98FA86-A69B-4AB9-B366-0A524C161A18}">
      <dgm:prSet/>
      <dgm:spPr/>
      <dgm:t>
        <a:bodyPr/>
        <a:lstStyle/>
        <a:p>
          <a:endParaRPr lang="en-IN"/>
        </a:p>
      </dgm:t>
    </dgm:pt>
    <dgm:pt modelId="{2C3EF066-7FC6-4C99-B558-06C826AAA115}" type="sibTrans" cxnId="{FE98FA86-A69B-4AB9-B366-0A524C161A18}">
      <dgm:prSet/>
      <dgm:spPr/>
      <dgm:t>
        <a:bodyPr/>
        <a:lstStyle/>
        <a:p>
          <a:endParaRPr lang="en-IN"/>
        </a:p>
      </dgm:t>
    </dgm:pt>
    <dgm:pt modelId="{C17E86B1-2ECC-4338-AEA4-D727D8295E0F}">
      <dgm:prSet/>
      <dgm:spPr/>
      <dgm:t>
        <a:bodyPr/>
        <a:lstStyle/>
        <a:p>
          <a:r>
            <a:rPr lang="en-IN" b="0" i="0"/>
            <a:t>from tensorflow.keras.preprocessing.image import img_to_array</a:t>
          </a:r>
          <a:endParaRPr lang="en-IN"/>
        </a:p>
      </dgm:t>
    </dgm:pt>
    <dgm:pt modelId="{9621E264-56C4-48FA-891D-B04C281B0853}" type="parTrans" cxnId="{1C2C7B71-CAD4-47D5-82DC-507CD9786CA4}">
      <dgm:prSet/>
      <dgm:spPr/>
      <dgm:t>
        <a:bodyPr/>
        <a:lstStyle/>
        <a:p>
          <a:endParaRPr lang="en-IN"/>
        </a:p>
      </dgm:t>
    </dgm:pt>
    <dgm:pt modelId="{9BD1AE02-59B8-420E-987B-7AFC9B97AD11}" type="sibTrans" cxnId="{1C2C7B71-CAD4-47D5-82DC-507CD9786CA4}">
      <dgm:prSet/>
      <dgm:spPr/>
      <dgm:t>
        <a:bodyPr/>
        <a:lstStyle/>
        <a:p>
          <a:endParaRPr lang="en-IN"/>
        </a:p>
      </dgm:t>
    </dgm:pt>
    <dgm:pt modelId="{270BB859-2A2B-499B-8799-7DA11EF60E3A}">
      <dgm:prSet/>
      <dgm:spPr/>
      <dgm:t>
        <a:bodyPr/>
        <a:lstStyle/>
        <a:p>
          <a:r>
            <a:rPr lang="en-IN" b="0" i="0"/>
            <a:t>from tensorflow.keras.models import load_model</a:t>
          </a:r>
          <a:endParaRPr lang="en-IN"/>
        </a:p>
      </dgm:t>
    </dgm:pt>
    <dgm:pt modelId="{B39C5F83-C368-43A3-8396-9FDD470267D4}" type="parTrans" cxnId="{8F417DB7-DECE-4D09-8ED1-1C05E60FA1CB}">
      <dgm:prSet/>
      <dgm:spPr/>
      <dgm:t>
        <a:bodyPr/>
        <a:lstStyle/>
        <a:p>
          <a:endParaRPr lang="en-IN"/>
        </a:p>
      </dgm:t>
    </dgm:pt>
    <dgm:pt modelId="{4FF372CA-E3C6-4225-86D8-3AAC843E0783}" type="sibTrans" cxnId="{8F417DB7-DECE-4D09-8ED1-1C05E60FA1CB}">
      <dgm:prSet/>
      <dgm:spPr/>
      <dgm:t>
        <a:bodyPr/>
        <a:lstStyle/>
        <a:p>
          <a:endParaRPr lang="en-IN"/>
        </a:p>
      </dgm:t>
    </dgm:pt>
    <dgm:pt modelId="{EB786D67-FCB6-4E77-8DB4-DF6BF4946866}">
      <dgm:prSet/>
      <dgm:spPr/>
      <dgm:t>
        <a:bodyPr/>
        <a:lstStyle/>
        <a:p>
          <a:r>
            <a:rPr lang="en-IN" b="0" i="0"/>
            <a:t>from imutils.video import VideoStream</a:t>
          </a:r>
          <a:endParaRPr lang="en-IN"/>
        </a:p>
      </dgm:t>
    </dgm:pt>
    <dgm:pt modelId="{47518D8F-4E87-42DC-A8B1-E1043D5C9902}" type="parTrans" cxnId="{595207C0-CFD9-4279-B07D-D63DDF7A48B8}">
      <dgm:prSet/>
      <dgm:spPr/>
      <dgm:t>
        <a:bodyPr/>
        <a:lstStyle/>
        <a:p>
          <a:endParaRPr lang="en-IN"/>
        </a:p>
      </dgm:t>
    </dgm:pt>
    <dgm:pt modelId="{074AAAF4-6767-4944-A516-2DE7EF2F052A}" type="sibTrans" cxnId="{595207C0-CFD9-4279-B07D-D63DDF7A48B8}">
      <dgm:prSet/>
      <dgm:spPr/>
      <dgm:t>
        <a:bodyPr/>
        <a:lstStyle/>
        <a:p>
          <a:endParaRPr lang="en-IN"/>
        </a:p>
      </dgm:t>
    </dgm:pt>
    <dgm:pt modelId="{2CD7B138-6F4C-4CE2-80D4-74D4724FCA59}">
      <dgm:prSet/>
      <dgm:spPr/>
      <dgm:t>
        <a:bodyPr/>
        <a:lstStyle/>
        <a:p>
          <a:r>
            <a:rPr lang="en-IN" b="0" i="0"/>
            <a:t>import numpy as np</a:t>
          </a:r>
          <a:endParaRPr lang="en-IN"/>
        </a:p>
      </dgm:t>
    </dgm:pt>
    <dgm:pt modelId="{414F7894-D1E1-469A-A1D0-BF5BA8612A79}" type="parTrans" cxnId="{8884376D-9D5D-4F5A-B394-DD2C44F911EF}">
      <dgm:prSet/>
      <dgm:spPr/>
      <dgm:t>
        <a:bodyPr/>
        <a:lstStyle/>
        <a:p>
          <a:endParaRPr lang="en-IN"/>
        </a:p>
      </dgm:t>
    </dgm:pt>
    <dgm:pt modelId="{D73854E1-C41E-4285-BC40-E308582CA725}" type="sibTrans" cxnId="{8884376D-9D5D-4F5A-B394-DD2C44F911EF}">
      <dgm:prSet/>
      <dgm:spPr/>
      <dgm:t>
        <a:bodyPr/>
        <a:lstStyle/>
        <a:p>
          <a:endParaRPr lang="en-IN"/>
        </a:p>
      </dgm:t>
    </dgm:pt>
    <dgm:pt modelId="{B61315D7-9D5E-4AAC-92A6-6BAD5A2EF0F0}">
      <dgm:prSet/>
      <dgm:spPr/>
      <dgm:t>
        <a:bodyPr/>
        <a:lstStyle/>
        <a:p>
          <a:r>
            <a:rPr lang="en-IN" b="0" i="0"/>
            <a:t>import argparse</a:t>
          </a:r>
          <a:endParaRPr lang="en-IN"/>
        </a:p>
      </dgm:t>
    </dgm:pt>
    <dgm:pt modelId="{15E76194-B39D-42E0-A63E-2774BCD4E7F6}" type="parTrans" cxnId="{8EBD4E62-6E9A-4574-A377-884CCBFDA02F}">
      <dgm:prSet/>
      <dgm:spPr/>
      <dgm:t>
        <a:bodyPr/>
        <a:lstStyle/>
        <a:p>
          <a:endParaRPr lang="en-IN"/>
        </a:p>
      </dgm:t>
    </dgm:pt>
    <dgm:pt modelId="{CD5DFA57-160A-4428-8584-A19BDFD97309}" type="sibTrans" cxnId="{8EBD4E62-6E9A-4574-A377-884CCBFDA02F}">
      <dgm:prSet/>
      <dgm:spPr/>
      <dgm:t>
        <a:bodyPr/>
        <a:lstStyle/>
        <a:p>
          <a:endParaRPr lang="en-IN"/>
        </a:p>
      </dgm:t>
    </dgm:pt>
    <dgm:pt modelId="{638F4783-EEC3-4723-9010-78E5B3773DB0}">
      <dgm:prSet/>
      <dgm:spPr/>
      <dgm:t>
        <a:bodyPr/>
        <a:lstStyle/>
        <a:p>
          <a:r>
            <a:rPr lang="en-IN" b="0" i="0"/>
            <a:t>import imutils</a:t>
          </a:r>
          <a:endParaRPr lang="en-IN"/>
        </a:p>
      </dgm:t>
    </dgm:pt>
    <dgm:pt modelId="{1055CDCE-7752-4633-B8FB-9208F8DFACF4}" type="parTrans" cxnId="{2AB76AFE-E1A5-431A-9426-592E4CCDDAB5}">
      <dgm:prSet/>
      <dgm:spPr/>
      <dgm:t>
        <a:bodyPr/>
        <a:lstStyle/>
        <a:p>
          <a:endParaRPr lang="en-IN"/>
        </a:p>
      </dgm:t>
    </dgm:pt>
    <dgm:pt modelId="{0FFDE86B-9F44-4A04-B596-1148C588689A}" type="sibTrans" cxnId="{2AB76AFE-E1A5-431A-9426-592E4CCDDAB5}">
      <dgm:prSet/>
      <dgm:spPr/>
      <dgm:t>
        <a:bodyPr/>
        <a:lstStyle/>
        <a:p>
          <a:endParaRPr lang="en-IN"/>
        </a:p>
      </dgm:t>
    </dgm:pt>
    <dgm:pt modelId="{6E764BA6-0A7E-4158-A386-D842E1AE0813}">
      <dgm:prSet/>
      <dgm:spPr/>
      <dgm:t>
        <a:bodyPr/>
        <a:lstStyle/>
        <a:p>
          <a:r>
            <a:rPr lang="en-IN" b="0" i="0"/>
            <a:t>import time</a:t>
          </a:r>
          <a:endParaRPr lang="en-IN"/>
        </a:p>
      </dgm:t>
    </dgm:pt>
    <dgm:pt modelId="{90937D33-FCDD-461D-8D44-7F2922E14126}" type="parTrans" cxnId="{A64A80F0-C360-4EA6-8F67-6D398D8A0D69}">
      <dgm:prSet/>
      <dgm:spPr/>
      <dgm:t>
        <a:bodyPr/>
        <a:lstStyle/>
        <a:p>
          <a:endParaRPr lang="en-IN"/>
        </a:p>
      </dgm:t>
    </dgm:pt>
    <dgm:pt modelId="{1FF5D532-5A14-46BA-8C90-F01F42035420}" type="sibTrans" cxnId="{A64A80F0-C360-4EA6-8F67-6D398D8A0D69}">
      <dgm:prSet/>
      <dgm:spPr/>
      <dgm:t>
        <a:bodyPr/>
        <a:lstStyle/>
        <a:p>
          <a:endParaRPr lang="en-IN"/>
        </a:p>
      </dgm:t>
    </dgm:pt>
    <dgm:pt modelId="{E168B02F-A182-42B3-BE86-82635C7AD7FE}">
      <dgm:prSet/>
      <dgm:spPr/>
      <dgm:t>
        <a:bodyPr/>
        <a:lstStyle/>
        <a:p>
          <a:r>
            <a:rPr lang="en-IN" b="0" i="0"/>
            <a:t>import cv2</a:t>
          </a:r>
          <a:endParaRPr lang="en-IN"/>
        </a:p>
      </dgm:t>
    </dgm:pt>
    <dgm:pt modelId="{047535ED-3260-4C59-B297-4BB6A483D072}" type="parTrans" cxnId="{7339D39F-4791-4DAC-AB7E-A97BE282F5B4}">
      <dgm:prSet/>
      <dgm:spPr/>
      <dgm:t>
        <a:bodyPr/>
        <a:lstStyle/>
        <a:p>
          <a:endParaRPr lang="en-IN"/>
        </a:p>
      </dgm:t>
    </dgm:pt>
    <dgm:pt modelId="{6A55CE31-E329-464E-90B2-069E3F491F76}" type="sibTrans" cxnId="{7339D39F-4791-4DAC-AB7E-A97BE282F5B4}">
      <dgm:prSet/>
      <dgm:spPr/>
      <dgm:t>
        <a:bodyPr/>
        <a:lstStyle/>
        <a:p>
          <a:endParaRPr lang="en-IN"/>
        </a:p>
      </dgm:t>
    </dgm:pt>
    <dgm:pt modelId="{9663CF53-6E2A-4770-A0C0-DEA4725F2D5F}">
      <dgm:prSet/>
      <dgm:spPr/>
      <dgm:t>
        <a:bodyPr/>
        <a:lstStyle/>
        <a:p>
          <a:r>
            <a:rPr lang="en-IN" b="0" i="0"/>
            <a:t>import os</a:t>
          </a:r>
          <a:endParaRPr lang="en-IN"/>
        </a:p>
      </dgm:t>
    </dgm:pt>
    <dgm:pt modelId="{A9619A8A-9816-4FA5-BB59-9E4C12BD083D}" type="parTrans" cxnId="{033E38CB-DBD6-47A1-B471-E26196F10CDA}">
      <dgm:prSet/>
      <dgm:spPr/>
      <dgm:t>
        <a:bodyPr/>
        <a:lstStyle/>
        <a:p>
          <a:endParaRPr lang="en-IN"/>
        </a:p>
      </dgm:t>
    </dgm:pt>
    <dgm:pt modelId="{AC8E1918-BA8B-4A29-A6AF-B8F0CA8CC52E}" type="sibTrans" cxnId="{033E38CB-DBD6-47A1-B471-E26196F10CDA}">
      <dgm:prSet/>
      <dgm:spPr/>
      <dgm:t>
        <a:bodyPr/>
        <a:lstStyle/>
        <a:p>
          <a:endParaRPr lang="en-IN"/>
        </a:p>
      </dgm:t>
    </dgm:pt>
    <dgm:pt modelId="{4B4A58FB-F7DE-4EFD-87CA-512CC463F538}">
      <dgm:prSet/>
      <dgm:spPr/>
      <dgm:t>
        <a:bodyPr/>
        <a:lstStyle/>
        <a:p>
          <a:r>
            <a:rPr lang="en-IN" b="0" i="0"/>
            <a:t>def detect_and_predict_mask(frame, faceNet, maskNet):</a:t>
          </a:r>
          <a:endParaRPr lang="en-IN"/>
        </a:p>
      </dgm:t>
    </dgm:pt>
    <dgm:pt modelId="{F29096BD-B673-41B9-BCB4-FC8E9C5EBF87}" type="parTrans" cxnId="{D6487BC4-DFF7-466B-895A-47417FDF94D0}">
      <dgm:prSet/>
      <dgm:spPr/>
      <dgm:t>
        <a:bodyPr/>
        <a:lstStyle/>
        <a:p>
          <a:endParaRPr lang="en-IN"/>
        </a:p>
      </dgm:t>
    </dgm:pt>
    <dgm:pt modelId="{E9D226C8-CDAA-4519-A0C6-3F45082A6469}" type="sibTrans" cxnId="{D6487BC4-DFF7-466B-895A-47417FDF94D0}">
      <dgm:prSet/>
      <dgm:spPr/>
      <dgm:t>
        <a:bodyPr/>
        <a:lstStyle/>
        <a:p>
          <a:endParaRPr lang="en-IN"/>
        </a:p>
      </dgm:t>
    </dgm:pt>
    <dgm:pt modelId="{2BA13F22-507C-472D-9316-929D21695458}">
      <dgm:prSet/>
      <dgm:spPr/>
      <dgm:t>
        <a:bodyPr/>
        <a:lstStyle/>
        <a:p>
          <a:r>
            <a:rPr lang="en-IN" b="0" i="0"/>
            <a:t># grab the dimensions of the frame and then construct a blob</a:t>
          </a:r>
          <a:endParaRPr lang="en-IN"/>
        </a:p>
      </dgm:t>
    </dgm:pt>
    <dgm:pt modelId="{00947798-0A27-48E5-A138-FD35CFFBBFE1}" type="parTrans" cxnId="{03D50B41-B7C6-4570-9370-1F83BEE9821E}">
      <dgm:prSet/>
      <dgm:spPr/>
      <dgm:t>
        <a:bodyPr/>
        <a:lstStyle/>
        <a:p>
          <a:endParaRPr lang="en-IN"/>
        </a:p>
      </dgm:t>
    </dgm:pt>
    <dgm:pt modelId="{CF24AC04-5B47-4E46-B6F2-8C129118FFDC}" type="sibTrans" cxnId="{03D50B41-B7C6-4570-9370-1F83BEE9821E}">
      <dgm:prSet/>
      <dgm:spPr/>
      <dgm:t>
        <a:bodyPr/>
        <a:lstStyle/>
        <a:p>
          <a:endParaRPr lang="en-IN"/>
        </a:p>
      </dgm:t>
    </dgm:pt>
    <dgm:pt modelId="{EE425F48-5A59-45A2-9B9C-58549D3684FD}">
      <dgm:prSet/>
      <dgm:spPr/>
      <dgm:t>
        <a:bodyPr/>
        <a:lstStyle/>
        <a:p>
          <a:r>
            <a:rPr lang="en-IN" b="0" i="0"/>
            <a:t># from it</a:t>
          </a:r>
          <a:endParaRPr lang="en-IN"/>
        </a:p>
      </dgm:t>
    </dgm:pt>
    <dgm:pt modelId="{82A812D8-B318-4EF1-8C57-0235DEF15B05}" type="parTrans" cxnId="{661C8E80-8DAF-4A27-9F67-B573117B9DAF}">
      <dgm:prSet/>
      <dgm:spPr/>
      <dgm:t>
        <a:bodyPr/>
        <a:lstStyle/>
        <a:p>
          <a:endParaRPr lang="en-IN"/>
        </a:p>
      </dgm:t>
    </dgm:pt>
    <dgm:pt modelId="{AD2526D7-8DF1-4112-ABC0-D1D7CE0D6573}" type="sibTrans" cxnId="{661C8E80-8DAF-4A27-9F67-B573117B9DAF}">
      <dgm:prSet/>
      <dgm:spPr/>
      <dgm:t>
        <a:bodyPr/>
        <a:lstStyle/>
        <a:p>
          <a:endParaRPr lang="en-IN"/>
        </a:p>
      </dgm:t>
    </dgm:pt>
    <dgm:pt modelId="{C2DA5F03-4833-4843-B40F-9317D3A5C810}">
      <dgm:prSet/>
      <dgm:spPr/>
      <dgm:t>
        <a:bodyPr/>
        <a:lstStyle/>
        <a:p>
          <a:r>
            <a:rPr lang="en-IN" b="0" i="0"/>
            <a:t>(h, w) = frame.shape[:2]</a:t>
          </a:r>
          <a:endParaRPr lang="en-IN"/>
        </a:p>
      </dgm:t>
    </dgm:pt>
    <dgm:pt modelId="{FBC6735E-0C24-47FE-82EC-EDC2FCA8921E}" type="parTrans" cxnId="{D08E68B2-F6FF-47FE-A727-D38A46C69C9D}">
      <dgm:prSet/>
      <dgm:spPr/>
      <dgm:t>
        <a:bodyPr/>
        <a:lstStyle/>
        <a:p>
          <a:endParaRPr lang="en-IN"/>
        </a:p>
      </dgm:t>
    </dgm:pt>
    <dgm:pt modelId="{159BCBBF-6165-47FD-9BB0-0074BD01F292}" type="sibTrans" cxnId="{D08E68B2-F6FF-47FE-A727-D38A46C69C9D}">
      <dgm:prSet/>
      <dgm:spPr/>
      <dgm:t>
        <a:bodyPr/>
        <a:lstStyle/>
        <a:p>
          <a:endParaRPr lang="en-IN"/>
        </a:p>
      </dgm:t>
    </dgm:pt>
    <dgm:pt modelId="{13416434-D08C-46AC-B514-6BCF2CC8B716}">
      <dgm:prSet/>
      <dgm:spPr/>
      <dgm:t>
        <a:bodyPr/>
        <a:lstStyle/>
        <a:p>
          <a:r>
            <a:rPr lang="en-IN" b="0" i="0"/>
            <a:t>blob = cv2.dnn.blobFromImage(frame, 1.0, (300, 300),</a:t>
          </a:r>
          <a:endParaRPr lang="en-IN"/>
        </a:p>
      </dgm:t>
    </dgm:pt>
    <dgm:pt modelId="{F6DA3587-D3B2-4544-9A6F-21AB8565764A}" type="parTrans" cxnId="{B4358771-D318-41D5-8A5C-75DC48C9ECB5}">
      <dgm:prSet/>
      <dgm:spPr/>
      <dgm:t>
        <a:bodyPr/>
        <a:lstStyle/>
        <a:p>
          <a:endParaRPr lang="en-IN"/>
        </a:p>
      </dgm:t>
    </dgm:pt>
    <dgm:pt modelId="{F88A4DF3-0341-4C9F-B89A-EB1199F9FD61}" type="sibTrans" cxnId="{B4358771-D318-41D5-8A5C-75DC48C9ECB5}">
      <dgm:prSet/>
      <dgm:spPr/>
      <dgm:t>
        <a:bodyPr/>
        <a:lstStyle/>
        <a:p>
          <a:endParaRPr lang="en-IN"/>
        </a:p>
      </dgm:t>
    </dgm:pt>
    <dgm:pt modelId="{92C21F01-854B-4BBD-B62A-D9C077AEF571}">
      <dgm:prSet/>
      <dgm:spPr/>
      <dgm:t>
        <a:bodyPr/>
        <a:lstStyle/>
        <a:p>
          <a:r>
            <a:rPr lang="en-IN" b="0" i="0"/>
            <a:t>(104.0, 177.0, 123.0))</a:t>
          </a:r>
          <a:endParaRPr lang="en-IN"/>
        </a:p>
      </dgm:t>
    </dgm:pt>
    <dgm:pt modelId="{37491636-AD93-4B6F-93EB-A194D1DC405D}" type="parTrans" cxnId="{753FD34C-260E-4526-AB04-698DD82AD586}">
      <dgm:prSet/>
      <dgm:spPr/>
      <dgm:t>
        <a:bodyPr/>
        <a:lstStyle/>
        <a:p>
          <a:endParaRPr lang="en-IN"/>
        </a:p>
      </dgm:t>
    </dgm:pt>
    <dgm:pt modelId="{844F5BA7-49C2-4C1C-B750-7C073B3A9049}" type="sibTrans" cxnId="{753FD34C-260E-4526-AB04-698DD82AD586}">
      <dgm:prSet/>
      <dgm:spPr/>
      <dgm:t>
        <a:bodyPr/>
        <a:lstStyle/>
        <a:p>
          <a:endParaRPr lang="en-IN"/>
        </a:p>
      </dgm:t>
    </dgm:pt>
    <dgm:pt modelId="{D6F36B8D-6C39-4A13-BA4E-0DB163731931}">
      <dgm:prSet/>
      <dgm:spPr/>
      <dgm:t>
        <a:bodyPr/>
        <a:lstStyle/>
        <a:p>
          <a:r>
            <a:rPr lang="en-IN" b="0" i="0"/>
            <a:t># pass the blob through the network and obtain the face detections</a:t>
          </a:r>
          <a:endParaRPr lang="en-IN"/>
        </a:p>
      </dgm:t>
    </dgm:pt>
    <dgm:pt modelId="{10131132-8029-43FB-91A7-11208ADC9A59}" type="parTrans" cxnId="{B14DD9C5-7312-4324-ABC5-30A371B2B726}">
      <dgm:prSet/>
      <dgm:spPr/>
      <dgm:t>
        <a:bodyPr/>
        <a:lstStyle/>
        <a:p>
          <a:endParaRPr lang="en-IN"/>
        </a:p>
      </dgm:t>
    </dgm:pt>
    <dgm:pt modelId="{378764A7-B7BA-4EB2-B7A0-C8C24F330F26}" type="sibTrans" cxnId="{B14DD9C5-7312-4324-ABC5-30A371B2B726}">
      <dgm:prSet/>
      <dgm:spPr/>
      <dgm:t>
        <a:bodyPr/>
        <a:lstStyle/>
        <a:p>
          <a:endParaRPr lang="en-IN"/>
        </a:p>
      </dgm:t>
    </dgm:pt>
    <dgm:pt modelId="{951DCFA5-B5DD-415B-BBC6-3E28BCA22F9F}">
      <dgm:prSet/>
      <dgm:spPr/>
      <dgm:t>
        <a:bodyPr/>
        <a:lstStyle/>
        <a:p>
          <a:r>
            <a:rPr lang="en-IN" b="0" i="0"/>
            <a:t>faceNet.setInput(blob)</a:t>
          </a:r>
          <a:endParaRPr lang="en-IN"/>
        </a:p>
      </dgm:t>
    </dgm:pt>
    <dgm:pt modelId="{D8EFA240-5341-4091-94E5-BA6EB0508149}" type="parTrans" cxnId="{8D2F8AB0-B2B5-4112-9F9B-8F07991CFAB1}">
      <dgm:prSet/>
      <dgm:spPr/>
      <dgm:t>
        <a:bodyPr/>
        <a:lstStyle/>
        <a:p>
          <a:endParaRPr lang="en-IN"/>
        </a:p>
      </dgm:t>
    </dgm:pt>
    <dgm:pt modelId="{BF647954-1752-443C-954A-217008665650}" type="sibTrans" cxnId="{8D2F8AB0-B2B5-4112-9F9B-8F07991CFAB1}">
      <dgm:prSet/>
      <dgm:spPr/>
      <dgm:t>
        <a:bodyPr/>
        <a:lstStyle/>
        <a:p>
          <a:endParaRPr lang="en-IN"/>
        </a:p>
      </dgm:t>
    </dgm:pt>
    <dgm:pt modelId="{D2021B08-A1F1-47D7-B7F5-6E432DFE866F}">
      <dgm:prSet/>
      <dgm:spPr/>
      <dgm:t>
        <a:bodyPr/>
        <a:lstStyle/>
        <a:p>
          <a:r>
            <a:rPr lang="en-IN" b="0" i="0"/>
            <a:t>detections = faceNet.forward()</a:t>
          </a:r>
          <a:endParaRPr lang="en-IN"/>
        </a:p>
      </dgm:t>
    </dgm:pt>
    <dgm:pt modelId="{FE04941A-74CC-44E0-ACCE-85BD8C4679C1}" type="parTrans" cxnId="{752C35E7-168B-4A03-8168-1C71220052C9}">
      <dgm:prSet/>
      <dgm:spPr/>
      <dgm:t>
        <a:bodyPr/>
        <a:lstStyle/>
        <a:p>
          <a:endParaRPr lang="en-IN"/>
        </a:p>
      </dgm:t>
    </dgm:pt>
    <dgm:pt modelId="{21471C0C-8CF7-4B3A-AA61-FF7147E3C88D}" type="sibTrans" cxnId="{752C35E7-168B-4A03-8168-1C71220052C9}">
      <dgm:prSet/>
      <dgm:spPr/>
      <dgm:t>
        <a:bodyPr/>
        <a:lstStyle/>
        <a:p>
          <a:endParaRPr lang="en-IN"/>
        </a:p>
      </dgm:t>
    </dgm:pt>
    <dgm:pt modelId="{EEA00E48-3330-4818-9511-DF65389FEF24}">
      <dgm:prSet/>
      <dgm:spPr/>
      <dgm:t>
        <a:bodyPr/>
        <a:lstStyle/>
        <a:p>
          <a:r>
            <a:rPr lang="en-IN" b="0" i="0"/>
            <a:t># initialize our list of faces, their corresponding locations,</a:t>
          </a:r>
          <a:endParaRPr lang="en-IN"/>
        </a:p>
      </dgm:t>
    </dgm:pt>
    <dgm:pt modelId="{9CF2D098-227F-408C-8C7F-8F841AE14859}" type="parTrans" cxnId="{2393BEA5-C109-4A38-A5E2-3AFD44226BD3}">
      <dgm:prSet/>
      <dgm:spPr/>
      <dgm:t>
        <a:bodyPr/>
        <a:lstStyle/>
        <a:p>
          <a:endParaRPr lang="en-IN"/>
        </a:p>
      </dgm:t>
    </dgm:pt>
    <dgm:pt modelId="{9E79C063-A342-411E-A63B-00FAF0E04425}" type="sibTrans" cxnId="{2393BEA5-C109-4A38-A5E2-3AFD44226BD3}">
      <dgm:prSet/>
      <dgm:spPr/>
      <dgm:t>
        <a:bodyPr/>
        <a:lstStyle/>
        <a:p>
          <a:endParaRPr lang="en-IN"/>
        </a:p>
      </dgm:t>
    </dgm:pt>
    <dgm:pt modelId="{513D83DB-2595-427C-B920-8EC874C2944A}">
      <dgm:prSet/>
      <dgm:spPr/>
      <dgm:t>
        <a:bodyPr/>
        <a:lstStyle/>
        <a:p>
          <a:r>
            <a:rPr lang="en-IN" b="0" i="0"/>
            <a:t># and the list of predictions from our face mask network</a:t>
          </a:r>
          <a:endParaRPr lang="en-IN"/>
        </a:p>
      </dgm:t>
    </dgm:pt>
    <dgm:pt modelId="{8337D02D-06D6-4E12-A6D7-92CB971B792E}" type="parTrans" cxnId="{95A345C0-36A7-4EB0-A26B-7B165CE667FD}">
      <dgm:prSet/>
      <dgm:spPr/>
      <dgm:t>
        <a:bodyPr/>
        <a:lstStyle/>
        <a:p>
          <a:endParaRPr lang="en-IN"/>
        </a:p>
      </dgm:t>
    </dgm:pt>
    <dgm:pt modelId="{11A0E598-5EDF-4684-8BA6-451FD06809F6}" type="sibTrans" cxnId="{95A345C0-36A7-4EB0-A26B-7B165CE667FD}">
      <dgm:prSet/>
      <dgm:spPr/>
      <dgm:t>
        <a:bodyPr/>
        <a:lstStyle/>
        <a:p>
          <a:endParaRPr lang="en-IN"/>
        </a:p>
      </dgm:t>
    </dgm:pt>
    <dgm:pt modelId="{028F7956-1CED-4411-9111-B446A9FDA7F3}">
      <dgm:prSet/>
      <dgm:spPr/>
      <dgm:t>
        <a:bodyPr/>
        <a:lstStyle/>
        <a:p>
          <a:r>
            <a:rPr lang="en-IN" b="0" i="0"/>
            <a:t>faces = []</a:t>
          </a:r>
          <a:endParaRPr lang="en-IN"/>
        </a:p>
      </dgm:t>
    </dgm:pt>
    <dgm:pt modelId="{CCCB5EE4-E1DF-4E71-A36E-D4BBDF74EBDB}" type="parTrans" cxnId="{B287C62B-C707-4344-BEE3-0A2736E43BB0}">
      <dgm:prSet/>
      <dgm:spPr/>
      <dgm:t>
        <a:bodyPr/>
        <a:lstStyle/>
        <a:p>
          <a:endParaRPr lang="en-IN"/>
        </a:p>
      </dgm:t>
    </dgm:pt>
    <dgm:pt modelId="{79AB6C1C-1B5D-4C69-9303-2E4E940AB077}" type="sibTrans" cxnId="{B287C62B-C707-4344-BEE3-0A2736E43BB0}">
      <dgm:prSet/>
      <dgm:spPr/>
      <dgm:t>
        <a:bodyPr/>
        <a:lstStyle/>
        <a:p>
          <a:endParaRPr lang="en-IN"/>
        </a:p>
      </dgm:t>
    </dgm:pt>
    <dgm:pt modelId="{5EB9E105-D1CD-49CD-81C2-D1DB4787E370}">
      <dgm:prSet/>
      <dgm:spPr/>
      <dgm:t>
        <a:bodyPr/>
        <a:lstStyle/>
        <a:p>
          <a:r>
            <a:rPr lang="en-IN" b="0" i="0"/>
            <a:t>locs = []</a:t>
          </a:r>
          <a:endParaRPr lang="en-IN"/>
        </a:p>
      </dgm:t>
    </dgm:pt>
    <dgm:pt modelId="{FD9136A9-067E-4453-977C-75ED79797F5A}" type="parTrans" cxnId="{9FC14C08-344A-4DFF-AC5B-58326010DCBD}">
      <dgm:prSet/>
      <dgm:spPr/>
      <dgm:t>
        <a:bodyPr/>
        <a:lstStyle/>
        <a:p>
          <a:endParaRPr lang="en-IN"/>
        </a:p>
      </dgm:t>
    </dgm:pt>
    <dgm:pt modelId="{D3B06C00-52EF-472C-950D-77545679C612}" type="sibTrans" cxnId="{9FC14C08-344A-4DFF-AC5B-58326010DCBD}">
      <dgm:prSet/>
      <dgm:spPr/>
      <dgm:t>
        <a:bodyPr/>
        <a:lstStyle/>
        <a:p>
          <a:endParaRPr lang="en-IN"/>
        </a:p>
      </dgm:t>
    </dgm:pt>
    <dgm:pt modelId="{8F0AD3A2-9503-439A-BAD5-04E4E6CE282F}" type="pres">
      <dgm:prSet presAssocID="{4AD73F4D-CB75-4364-ACAA-DAFCE2D60E81}" presName="linear" presStyleCnt="0">
        <dgm:presLayoutVars>
          <dgm:animLvl val="lvl"/>
          <dgm:resizeHandles val="exact"/>
        </dgm:presLayoutVars>
      </dgm:prSet>
      <dgm:spPr/>
    </dgm:pt>
    <dgm:pt modelId="{CBF4E7E8-4F51-4F3C-9503-3DDAF6ACD85A}" type="pres">
      <dgm:prSet presAssocID="{2E522F4A-6323-44A7-B7C4-BC7F5B7974E9}" presName="parentText" presStyleLbl="node1" presStyleIdx="0" presStyleCnt="26">
        <dgm:presLayoutVars>
          <dgm:chMax val="0"/>
          <dgm:bulletEnabled val="1"/>
        </dgm:presLayoutVars>
      </dgm:prSet>
      <dgm:spPr/>
    </dgm:pt>
    <dgm:pt modelId="{45FA70C9-C315-453F-83F2-06F9B2E456DA}" type="pres">
      <dgm:prSet presAssocID="{602EB957-BF48-45D0-959D-D3F298039910}" presName="spacer" presStyleCnt="0"/>
      <dgm:spPr/>
    </dgm:pt>
    <dgm:pt modelId="{6A7D9B8F-B428-47BC-92DC-76BD091E2A47}" type="pres">
      <dgm:prSet presAssocID="{71945C85-0D28-4469-AF3F-CDCB5FBA5630}" presName="parentText" presStyleLbl="node1" presStyleIdx="1" presStyleCnt="26">
        <dgm:presLayoutVars>
          <dgm:chMax val="0"/>
          <dgm:bulletEnabled val="1"/>
        </dgm:presLayoutVars>
      </dgm:prSet>
      <dgm:spPr/>
    </dgm:pt>
    <dgm:pt modelId="{48EA5B35-CB11-449F-827A-2126A54CCB52}" type="pres">
      <dgm:prSet presAssocID="{6B25F6DF-952A-47A1-8AC4-215B55824A0A}" presName="spacer" presStyleCnt="0"/>
      <dgm:spPr/>
    </dgm:pt>
    <dgm:pt modelId="{A06F2A6F-39D5-4D21-87BB-62EABA6A48BB}" type="pres">
      <dgm:prSet presAssocID="{8187E74D-665D-42AC-AAFE-8B54167C7976}" presName="parentText" presStyleLbl="node1" presStyleIdx="2" presStyleCnt="26">
        <dgm:presLayoutVars>
          <dgm:chMax val="0"/>
          <dgm:bulletEnabled val="1"/>
        </dgm:presLayoutVars>
      </dgm:prSet>
      <dgm:spPr/>
    </dgm:pt>
    <dgm:pt modelId="{18A9EA66-3C54-475D-AE99-AD26771CB518}" type="pres">
      <dgm:prSet presAssocID="{C39A2014-4745-4A2A-BA52-A7CFCF9ADEF5}" presName="spacer" presStyleCnt="0"/>
      <dgm:spPr/>
    </dgm:pt>
    <dgm:pt modelId="{FF94606F-2D9B-4A8B-8C2E-F2977D0571C1}" type="pres">
      <dgm:prSet presAssocID="{8087CAAC-1D63-42C9-91E7-748B61FD05FF}" presName="parentText" presStyleLbl="node1" presStyleIdx="3" presStyleCnt="26">
        <dgm:presLayoutVars>
          <dgm:chMax val="0"/>
          <dgm:bulletEnabled val="1"/>
        </dgm:presLayoutVars>
      </dgm:prSet>
      <dgm:spPr/>
    </dgm:pt>
    <dgm:pt modelId="{6B319133-3CD2-4EAB-822D-413629BC4675}" type="pres">
      <dgm:prSet presAssocID="{2C3EF066-7FC6-4C99-B558-06C826AAA115}" presName="spacer" presStyleCnt="0"/>
      <dgm:spPr/>
    </dgm:pt>
    <dgm:pt modelId="{5EE1EF85-09DE-4558-88E4-8004266BC3D1}" type="pres">
      <dgm:prSet presAssocID="{C17E86B1-2ECC-4338-AEA4-D727D8295E0F}" presName="parentText" presStyleLbl="node1" presStyleIdx="4" presStyleCnt="26">
        <dgm:presLayoutVars>
          <dgm:chMax val="0"/>
          <dgm:bulletEnabled val="1"/>
        </dgm:presLayoutVars>
      </dgm:prSet>
      <dgm:spPr/>
    </dgm:pt>
    <dgm:pt modelId="{0E304BE0-6BAD-4F39-BEF1-B0FC9DC3A60E}" type="pres">
      <dgm:prSet presAssocID="{9BD1AE02-59B8-420E-987B-7AFC9B97AD11}" presName="spacer" presStyleCnt="0"/>
      <dgm:spPr/>
    </dgm:pt>
    <dgm:pt modelId="{75885AFC-1780-483E-8BDE-BAA3B2BCF9C4}" type="pres">
      <dgm:prSet presAssocID="{270BB859-2A2B-499B-8799-7DA11EF60E3A}" presName="parentText" presStyleLbl="node1" presStyleIdx="5" presStyleCnt="26">
        <dgm:presLayoutVars>
          <dgm:chMax val="0"/>
          <dgm:bulletEnabled val="1"/>
        </dgm:presLayoutVars>
      </dgm:prSet>
      <dgm:spPr/>
    </dgm:pt>
    <dgm:pt modelId="{FBD5FDB0-ACEA-482A-9461-ADAAF91045D4}" type="pres">
      <dgm:prSet presAssocID="{4FF372CA-E3C6-4225-86D8-3AAC843E0783}" presName="spacer" presStyleCnt="0"/>
      <dgm:spPr/>
    </dgm:pt>
    <dgm:pt modelId="{0B28D141-79FD-4E2A-97E4-F38870D0DE53}" type="pres">
      <dgm:prSet presAssocID="{EB786D67-FCB6-4E77-8DB4-DF6BF4946866}" presName="parentText" presStyleLbl="node1" presStyleIdx="6" presStyleCnt="26">
        <dgm:presLayoutVars>
          <dgm:chMax val="0"/>
          <dgm:bulletEnabled val="1"/>
        </dgm:presLayoutVars>
      </dgm:prSet>
      <dgm:spPr/>
    </dgm:pt>
    <dgm:pt modelId="{BC749161-E688-4FAD-A927-43DFC2EC9E1F}" type="pres">
      <dgm:prSet presAssocID="{074AAAF4-6767-4944-A516-2DE7EF2F052A}" presName="spacer" presStyleCnt="0"/>
      <dgm:spPr/>
    </dgm:pt>
    <dgm:pt modelId="{EB2C9A32-C026-4DF2-84E3-74B0AB29662A}" type="pres">
      <dgm:prSet presAssocID="{2CD7B138-6F4C-4CE2-80D4-74D4724FCA59}" presName="parentText" presStyleLbl="node1" presStyleIdx="7" presStyleCnt="26">
        <dgm:presLayoutVars>
          <dgm:chMax val="0"/>
          <dgm:bulletEnabled val="1"/>
        </dgm:presLayoutVars>
      </dgm:prSet>
      <dgm:spPr/>
    </dgm:pt>
    <dgm:pt modelId="{311A6AB6-ECA3-421B-B6D4-B9E131FE6B3D}" type="pres">
      <dgm:prSet presAssocID="{D73854E1-C41E-4285-BC40-E308582CA725}" presName="spacer" presStyleCnt="0"/>
      <dgm:spPr/>
    </dgm:pt>
    <dgm:pt modelId="{05DBE75B-320D-425F-9211-D4B3C171B8D0}" type="pres">
      <dgm:prSet presAssocID="{B61315D7-9D5E-4AAC-92A6-6BAD5A2EF0F0}" presName="parentText" presStyleLbl="node1" presStyleIdx="8" presStyleCnt="26">
        <dgm:presLayoutVars>
          <dgm:chMax val="0"/>
          <dgm:bulletEnabled val="1"/>
        </dgm:presLayoutVars>
      </dgm:prSet>
      <dgm:spPr/>
    </dgm:pt>
    <dgm:pt modelId="{40B36291-92A0-402A-9D92-B147A0940955}" type="pres">
      <dgm:prSet presAssocID="{CD5DFA57-160A-4428-8584-A19BDFD97309}" presName="spacer" presStyleCnt="0"/>
      <dgm:spPr/>
    </dgm:pt>
    <dgm:pt modelId="{C2306F17-B0EA-4638-895A-F7D6C4A2E138}" type="pres">
      <dgm:prSet presAssocID="{638F4783-EEC3-4723-9010-78E5B3773DB0}" presName="parentText" presStyleLbl="node1" presStyleIdx="9" presStyleCnt="26">
        <dgm:presLayoutVars>
          <dgm:chMax val="0"/>
          <dgm:bulletEnabled val="1"/>
        </dgm:presLayoutVars>
      </dgm:prSet>
      <dgm:spPr/>
    </dgm:pt>
    <dgm:pt modelId="{F7F589D8-2DCD-4135-9547-69CE9347D2EC}" type="pres">
      <dgm:prSet presAssocID="{0FFDE86B-9F44-4A04-B596-1148C588689A}" presName="spacer" presStyleCnt="0"/>
      <dgm:spPr/>
    </dgm:pt>
    <dgm:pt modelId="{547A1572-5192-47CD-A932-49CD758912AA}" type="pres">
      <dgm:prSet presAssocID="{6E764BA6-0A7E-4158-A386-D842E1AE0813}" presName="parentText" presStyleLbl="node1" presStyleIdx="10" presStyleCnt="26">
        <dgm:presLayoutVars>
          <dgm:chMax val="0"/>
          <dgm:bulletEnabled val="1"/>
        </dgm:presLayoutVars>
      </dgm:prSet>
      <dgm:spPr/>
    </dgm:pt>
    <dgm:pt modelId="{5983DF5E-DBBD-47CF-8E8E-97D48A27F46D}" type="pres">
      <dgm:prSet presAssocID="{1FF5D532-5A14-46BA-8C90-F01F42035420}" presName="spacer" presStyleCnt="0"/>
      <dgm:spPr/>
    </dgm:pt>
    <dgm:pt modelId="{A65774DE-10D3-4CCD-8698-7515E6F506EF}" type="pres">
      <dgm:prSet presAssocID="{E168B02F-A182-42B3-BE86-82635C7AD7FE}" presName="parentText" presStyleLbl="node1" presStyleIdx="11" presStyleCnt="26">
        <dgm:presLayoutVars>
          <dgm:chMax val="0"/>
          <dgm:bulletEnabled val="1"/>
        </dgm:presLayoutVars>
      </dgm:prSet>
      <dgm:spPr/>
    </dgm:pt>
    <dgm:pt modelId="{142D1220-909D-46C6-80E7-CDC0A1043C0E}" type="pres">
      <dgm:prSet presAssocID="{6A55CE31-E329-464E-90B2-069E3F491F76}" presName="spacer" presStyleCnt="0"/>
      <dgm:spPr/>
    </dgm:pt>
    <dgm:pt modelId="{9D6D731E-132D-47F3-9631-DC4344C42254}" type="pres">
      <dgm:prSet presAssocID="{9663CF53-6E2A-4770-A0C0-DEA4725F2D5F}" presName="parentText" presStyleLbl="node1" presStyleIdx="12" presStyleCnt="26">
        <dgm:presLayoutVars>
          <dgm:chMax val="0"/>
          <dgm:bulletEnabled val="1"/>
        </dgm:presLayoutVars>
      </dgm:prSet>
      <dgm:spPr/>
    </dgm:pt>
    <dgm:pt modelId="{02BB3C3A-C03B-48D0-ADFC-50083B654327}" type="pres">
      <dgm:prSet presAssocID="{AC8E1918-BA8B-4A29-A6AF-B8F0CA8CC52E}" presName="spacer" presStyleCnt="0"/>
      <dgm:spPr/>
    </dgm:pt>
    <dgm:pt modelId="{78AF68BC-30D8-4736-BC7D-57D12EDFC8CA}" type="pres">
      <dgm:prSet presAssocID="{4B4A58FB-F7DE-4EFD-87CA-512CC463F538}" presName="parentText" presStyleLbl="node1" presStyleIdx="13" presStyleCnt="26">
        <dgm:presLayoutVars>
          <dgm:chMax val="0"/>
          <dgm:bulletEnabled val="1"/>
        </dgm:presLayoutVars>
      </dgm:prSet>
      <dgm:spPr/>
    </dgm:pt>
    <dgm:pt modelId="{74F706F4-1166-49A1-94EE-4AF5D369AE7D}" type="pres">
      <dgm:prSet presAssocID="{E9D226C8-CDAA-4519-A0C6-3F45082A6469}" presName="spacer" presStyleCnt="0"/>
      <dgm:spPr/>
    </dgm:pt>
    <dgm:pt modelId="{C48D6D39-1A6D-4121-AF42-8D599A1C7698}" type="pres">
      <dgm:prSet presAssocID="{2BA13F22-507C-472D-9316-929D21695458}" presName="parentText" presStyleLbl="node1" presStyleIdx="14" presStyleCnt="26">
        <dgm:presLayoutVars>
          <dgm:chMax val="0"/>
          <dgm:bulletEnabled val="1"/>
        </dgm:presLayoutVars>
      </dgm:prSet>
      <dgm:spPr/>
    </dgm:pt>
    <dgm:pt modelId="{F42D34E1-4567-44F4-BCDE-0139922AC004}" type="pres">
      <dgm:prSet presAssocID="{CF24AC04-5B47-4E46-B6F2-8C129118FFDC}" presName="spacer" presStyleCnt="0"/>
      <dgm:spPr/>
    </dgm:pt>
    <dgm:pt modelId="{83E94639-4AAC-4C5F-9908-6C353EE73F8C}" type="pres">
      <dgm:prSet presAssocID="{EE425F48-5A59-45A2-9B9C-58549D3684FD}" presName="parentText" presStyleLbl="node1" presStyleIdx="15" presStyleCnt="26">
        <dgm:presLayoutVars>
          <dgm:chMax val="0"/>
          <dgm:bulletEnabled val="1"/>
        </dgm:presLayoutVars>
      </dgm:prSet>
      <dgm:spPr/>
    </dgm:pt>
    <dgm:pt modelId="{A6AEF0F3-98D8-4038-BD1F-ABDCB9417E36}" type="pres">
      <dgm:prSet presAssocID="{AD2526D7-8DF1-4112-ABC0-D1D7CE0D6573}" presName="spacer" presStyleCnt="0"/>
      <dgm:spPr/>
    </dgm:pt>
    <dgm:pt modelId="{DA9D91EE-E8A9-443D-AB25-58D6D0CA957B}" type="pres">
      <dgm:prSet presAssocID="{C2DA5F03-4833-4843-B40F-9317D3A5C810}" presName="parentText" presStyleLbl="node1" presStyleIdx="16" presStyleCnt="26">
        <dgm:presLayoutVars>
          <dgm:chMax val="0"/>
          <dgm:bulletEnabled val="1"/>
        </dgm:presLayoutVars>
      </dgm:prSet>
      <dgm:spPr/>
    </dgm:pt>
    <dgm:pt modelId="{0187F494-0AFC-49FC-8F10-4DB17642B314}" type="pres">
      <dgm:prSet presAssocID="{159BCBBF-6165-47FD-9BB0-0074BD01F292}" presName="spacer" presStyleCnt="0"/>
      <dgm:spPr/>
    </dgm:pt>
    <dgm:pt modelId="{C0C8A277-1439-49D4-9A3E-CE5127CC7933}" type="pres">
      <dgm:prSet presAssocID="{13416434-D08C-46AC-B514-6BCF2CC8B716}" presName="parentText" presStyleLbl="node1" presStyleIdx="17" presStyleCnt="26">
        <dgm:presLayoutVars>
          <dgm:chMax val="0"/>
          <dgm:bulletEnabled val="1"/>
        </dgm:presLayoutVars>
      </dgm:prSet>
      <dgm:spPr/>
    </dgm:pt>
    <dgm:pt modelId="{8424FDD3-D24E-4BEC-A455-3A18EB2C46EB}" type="pres">
      <dgm:prSet presAssocID="{F88A4DF3-0341-4C9F-B89A-EB1199F9FD61}" presName="spacer" presStyleCnt="0"/>
      <dgm:spPr/>
    </dgm:pt>
    <dgm:pt modelId="{0D06AF53-AF3A-40C4-8E96-978F66571655}" type="pres">
      <dgm:prSet presAssocID="{92C21F01-854B-4BBD-B62A-D9C077AEF571}" presName="parentText" presStyleLbl="node1" presStyleIdx="18" presStyleCnt="26">
        <dgm:presLayoutVars>
          <dgm:chMax val="0"/>
          <dgm:bulletEnabled val="1"/>
        </dgm:presLayoutVars>
      </dgm:prSet>
      <dgm:spPr/>
    </dgm:pt>
    <dgm:pt modelId="{A56EF4F5-D2FD-411A-AF1F-27F0E2BD7DA7}" type="pres">
      <dgm:prSet presAssocID="{844F5BA7-49C2-4C1C-B750-7C073B3A9049}" presName="spacer" presStyleCnt="0"/>
      <dgm:spPr/>
    </dgm:pt>
    <dgm:pt modelId="{F4B6DEBE-D9C2-4A81-BCFE-7F989DF8391C}" type="pres">
      <dgm:prSet presAssocID="{D6F36B8D-6C39-4A13-BA4E-0DB163731931}" presName="parentText" presStyleLbl="node1" presStyleIdx="19" presStyleCnt="26">
        <dgm:presLayoutVars>
          <dgm:chMax val="0"/>
          <dgm:bulletEnabled val="1"/>
        </dgm:presLayoutVars>
      </dgm:prSet>
      <dgm:spPr/>
    </dgm:pt>
    <dgm:pt modelId="{37C5C544-BCAC-413A-ABDF-2BBA52D1EA78}" type="pres">
      <dgm:prSet presAssocID="{378764A7-B7BA-4EB2-B7A0-C8C24F330F26}" presName="spacer" presStyleCnt="0"/>
      <dgm:spPr/>
    </dgm:pt>
    <dgm:pt modelId="{1D8AC5B1-6BEC-4A75-943C-452B3AB870B2}" type="pres">
      <dgm:prSet presAssocID="{951DCFA5-B5DD-415B-BBC6-3E28BCA22F9F}" presName="parentText" presStyleLbl="node1" presStyleIdx="20" presStyleCnt="26">
        <dgm:presLayoutVars>
          <dgm:chMax val="0"/>
          <dgm:bulletEnabled val="1"/>
        </dgm:presLayoutVars>
      </dgm:prSet>
      <dgm:spPr/>
    </dgm:pt>
    <dgm:pt modelId="{B3506E6B-755D-4371-ACF5-8A2DA21F7EE7}" type="pres">
      <dgm:prSet presAssocID="{BF647954-1752-443C-954A-217008665650}" presName="spacer" presStyleCnt="0"/>
      <dgm:spPr/>
    </dgm:pt>
    <dgm:pt modelId="{5B785DE1-5EB6-48F1-9773-FE92D874D36C}" type="pres">
      <dgm:prSet presAssocID="{D2021B08-A1F1-47D7-B7F5-6E432DFE866F}" presName="parentText" presStyleLbl="node1" presStyleIdx="21" presStyleCnt="26">
        <dgm:presLayoutVars>
          <dgm:chMax val="0"/>
          <dgm:bulletEnabled val="1"/>
        </dgm:presLayoutVars>
      </dgm:prSet>
      <dgm:spPr/>
    </dgm:pt>
    <dgm:pt modelId="{B29B3057-BBA8-43CE-9409-111CBFBFD951}" type="pres">
      <dgm:prSet presAssocID="{21471C0C-8CF7-4B3A-AA61-FF7147E3C88D}" presName="spacer" presStyleCnt="0"/>
      <dgm:spPr/>
    </dgm:pt>
    <dgm:pt modelId="{98636297-DAB7-4660-ADE5-2FBC3E454288}" type="pres">
      <dgm:prSet presAssocID="{EEA00E48-3330-4818-9511-DF65389FEF24}" presName="parentText" presStyleLbl="node1" presStyleIdx="22" presStyleCnt="26">
        <dgm:presLayoutVars>
          <dgm:chMax val="0"/>
          <dgm:bulletEnabled val="1"/>
        </dgm:presLayoutVars>
      </dgm:prSet>
      <dgm:spPr/>
    </dgm:pt>
    <dgm:pt modelId="{1902BE03-50EA-4CDA-B8C1-B803E0DF228B}" type="pres">
      <dgm:prSet presAssocID="{9E79C063-A342-411E-A63B-00FAF0E04425}" presName="spacer" presStyleCnt="0"/>
      <dgm:spPr/>
    </dgm:pt>
    <dgm:pt modelId="{24CCFC42-26B3-4EA2-8BF0-ADA33715A836}" type="pres">
      <dgm:prSet presAssocID="{513D83DB-2595-427C-B920-8EC874C2944A}" presName="parentText" presStyleLbl="node1" presStyleIdx="23" presStyleCnt="26">
        <dgm:presLayoutVars>
          <dgm:chMax val="0"/>
          <dgm:bulletEnabled val="1"/>
        </dgm:presLayoutVars>
      </dgm:prSet>
      <dgm:spPr/>
    </dgm:pt>
    <dgm:pt modelId="{3BDCA2B1-90EE-43EF-BAE4-4B1742A4C4A6}" type="pres">
      <dgm:prSet presAssocID="{11A0E598-5EDF-4684-8BA6-451FD06809F6}" presName="spacer" presStyleCnt="0"/>
      <dgm:spPr/>
    </dgm:pt>
    <dgm:pt modelId="{AD1152B8-11ED-4FA5-B4F5-EABC3E3C1C0D}" type="pres">
      <dgm:prSet presAssocID="{028F7956-1CED-4411-9111-B446A9FDA7F3}" presName="parentText" presStyleLbl="node1" presStyleIdx="24" presStyleCnt="26">
        <dgm:presLayoutVars>
          <dgm:chMax val="0"/>
          <dgm:bulletEnabled val="1"/>
        </dgm:presLayoutVars>
      </dgm:prSet>
      <dgm:spPr/>
    </dgm:pt>
    <dgm:pt modelId="{E63591BC-0824-48B1-AB01-5EF549792051}" type="pres">
      <dgm:prSet presAssocID="{79AB6C1C-1B5D-4C69-9303-2E4E940AB077}" presName="spacer" presStyleCnt="0"/>
      <dgm:spPr/>
    </dgm:pt>
    <dgm:pt modelId="{2BB0C27E-87B8-42ED-8D54-D105ECE5AE40}" type="pres">
      <dgm:prSet presAssocID="{5EB9E105-D1CD-49CD-81C2-D1DB4787E370}" presName="parentText" presStyleLbl="node1" presStyleIdx="25" presStyleCnt="26">
        <dgm:presLayoutVars>
          <dgm:chMax val="0"/>
          <dgm:bulletEnabled val="1"/>
        </dgm:presLayoutVars>
      </dgm:prSet>
      <dgm:spPr/>
    </dgm:pt>
  </dgm:ptLst>
  <dgm:cxnLst>
    <dgm:cxn modelId="{C44BF004-3C6E-4393-ADCB-CFC2728060F2}" type="presOf" srcId="{8187E74D-665D-42AC-AAFE-8B54167C7976}" destId="{A06F2A6F-39D5-4D21-87BB-62EABA6A48BB}" srcOrd="0" destOrd="0" presId="urn:microsoft.com/office/officeart/2005/8/layout/vList2"/>
    <dgm:cxn modelId="{9FC14C08-344A-4DFF-AC5B-58326010DCBD}" srcId="{4AD73F4D-CB75-4364-ACAA-DAFCE2D60E81}" destId="{5EB9E105-D1CD-49CD-81C2-D1DB4787E370}" srcOrd="25" destOrd="0" parTransId="{FD9136A9-067E-4453-977C-75ED79797F5A}" sibTransId="{D3B06C00-52EF-472C-950D-77545679C612}"/>
    <dgm:cxn modelId="{B5C88210-2420-4511-A957-8F0399719FE1}" type="presOf" srcId="{2E522F4A-6323-44A7-B7C4-BC7F5B7974E9}" destId="{CBF4E7E8-4F51-4F3C-9503-3DDAF6ACD85A}" srcOrd="0" destOrd="0" presId="urn:microsoft.com/office/officeart/2005/8/layout/vList2"/>
    <dgm:cxn modelId="{E57D5714-DD10-4846-B115-26CC883A7815}" type="presOf" srcId="{8087CAAC-1D63-42C9-91E7-748B61FD05FF}" destId="{FF94606F-2D9B-4A8B-8C2E-F2977D0571C1}" srcOrd="0" destOrd="0" presId="urn:microsoft.com/office/officeart/2005/8/layout/vList2"/>
    <dgm:cxn modelId="{DF3D2619-58D1-454D-AA4C-F55C617D2DA4}" type="presOf" srcId="{638F4783-EEC3-4723-9010-78E5B3773DB0}" destId="{C2306F17-B0EA-4638-895A-F7D6C4A2E138}" srcOrd="0" destOrd="0" presId="urn:microsoft.com/office/officeart/2005/8/layout/vList2"/>
    <dgm:cxn modelId="{B287C62B-C707-4344-BEE3-0A2736E43BB0}" srcId="{4AD73F4D-CB75-4364-ACAA-DAFCE2D60E81}" destId="{028F7956-1CED-4411-9111-B446A9FDA7F3}" srcOrd="24" destOrd="0" parTransId="{CCCB5EE4-E1DF-4E71-A36E-D4BBDF74EBDB}" sibTransId="{79AB6C1C-1B5D-4C69-9303-2E4E940AB077}"/>
    <dgm:cxn modelId="{4109242D-B123-4BA4-A7CE-C4FF8CFE049C}" type="presOf" srcId="{EB786D67-FCB6-4E77-8DB4-DF6BF4946866}" destId="{0B28D141-79FD-4E2A-97E4-F38870D0DE53}" srcOrd="0" destOrd="0" presId="urn:microsoft.com/office/officeart/2005/8/layout/vList2"/>
    <dgm:cxn modelId="{19FEB030-B82C-40BB-9239-584C8DDA3D12}" type="presOf" srcId="{6E764BA6-0A7E-4158-A386-D842E1AE0813}" destId="{547A1572-5192-47CD-A932-49CD758912AA}" srcOrd="0" destOrd="0" presId="urn:microsoft.com/office/officeart/2005/8/layout/vList2"/>
    <dgm:cxn modelId="{2FEF5A31-9312-44E1-9AF0-5A6ADBE401A6}" srcId="{4AD73F4D-CB75-4364-ACAA-DAFCE2D60E81}" destId="{8187E74D-665D-42AC-AAFE-8B54167C7976}" srcOrd="2" destOrd="0" parTransId="{F2CD3AC5-462D-420D-8362-157BEA649CC8}" sibTransId="{C39A2014-4745-4A2A-BA52-A7CFCF9ADEF5}"/>
    <dgm:cxn modelId="{5BA3A832-E245-4627-9650-00CDC4BFE5AD}" type="presOf" srcId="{2CD7B138-6F4C-4CE2-80D4-74D4724FCA59}" destId="{EB2C9A32-C026-4DF2-84E3-74B0AB29662A}" srcOrd="0" destOrd="0" presId="urn:microsoft.com/office/officeart/2005/8/layout/vList2"/>
    <dgm:cxn modelId="{D857E43C-98F9-4875-8062-0B73C027F769}" type="presOf" srcId="{D2021B08-A1F1-47D7-B7F5-6E432DFE866F}" destId="{5B785DE1-5EB6-48F1-9773-FE92D874D36C}" srcOrd="0" destOrd="0" presId="urn:microsoft.com/office/officeart/2005/8/layout/vList2"/>
    <dgm:cxn modelId="{4C723940-8C9D-4B39-B1C7-4707DEC480FC}" type="presOf" srcId="{5EB9E105-D1CD-49CD-81C2-D1DB4787E370}" destId="{2BB0C27E-87B8-42ED-8D54-D105ECE5AE40}" srcOrd="0" destOrd="0" presId="urn:microsoft.com/office/officeart/2005/8/layout/vList2"/>
    <dgm:cxn modelId="{03D50B41-B7C6-4570-9370-1F83BEE9821E}" srcId="{4AD73F4D-CB75-4364-ACAA-DAFCE2D60E81}" destId="{2BA13F22-507C-472D-9316-929D21695458}" srcOrd="14" destOrd="0" parTransId="{00947798-0A27-48E5-A138-FD35CFFBBFE1}" sibTransId="{CF24AC04-5B47-4E46-B6F2-8C129118FFDC}"/>
    <dgm:cxn modelId="{0ADA5661-F4ED-453F-9DCB-67FF42173082}" type="presOf" srcId="{13416434-D08C-46AC-B514-6BCF2CC8B716}" destId="{C0C8A277-1439-49D4-9A3E-CE5127CC7933}" srcOrd="0" destOrd="0" presId="urn:microsoft.com/office/officeart/2005/8/layout/vList2"/>
    <dgm:cxn modelId="{8EBD4E62-6E9A-4574-A377-884CCBFDA02F}" srcId="{4AD73F4D-CB75-4364-ACAA-DAFCE2D60E81}" destId="{B61315D7-9D5E-4AAC-92A6-6BAD5A2EF0F0}" srcOrd="8" destOrd="0" parTransId="{15E76194-B39D-42E0-A63E-2774BCD4E7F6}" sibTransId="{CD5DFA57-160A-4428-8584-A19BDFD97309}"/>
    <dgm:cxn modelId="{1B762B6B-5F03-48E2-A9DE-79C8336BABA4}" type="presOf" srcId="{270BB859-2A2B-499B-8799-7DA11EF60E3A}" destId="{75885AFC-1780-483E-8BDE-BAA3B2BCF9C4}" srcOrd="0" destOrd="0" presId="urn:microsoft.com/office/officeart/2005/8/layout/vList2"/>
    <dgm:cxn modelId="{641FD14B-5C03-4F83-BCE2-C518C23629B3}" type="presOf" srcId="{9663CF53-6E2A-4770-A0C0-DEA4725F2D5F}" destId="{9D6D731E-132D-47F3-9631-DC4344C42254}" srcOrd="0" destOrd="0" presId="urn:microsoft.com/office/officeart/2005/8/layout/vList2"/>
    <dgm:cxn modelId="{753FD34C-260E-4526-AB04-698DD82AD586}" srcId="{4AD73F4D-CB75-4364-ACAA-DAFCE2D60E81}" destId="{92C21F01-854B-4BBD-B62A-D9C077AEF571}" srcOrd="18" destOrd="0" parTransId="{37491636-AD93-4B6F-93EB-A194D1DC405D}" sibTransId="{844F5BA7-49C2-4C1C-B750-7C073B3A9049}"/>
    <dgm:cxn modelId="{8884376D-9D5D-4F5A-B394-DD2C44F911EF}" srcId="{4AD73F4D-CB75-4364-ACAA-DAFCE2D60E81}" destId="{2CD7B138-6F4C-4CE2-80D4-74D4724FCA59}" srcOrd="7" destOrd="0" parTransId="{414F7894-D1E1-469A-A1D0-BF5BA8612A79}" sibTransId="{D73854E1-C41E-4285-BC40-E308582CA725}"/>
    <dgm:cxn modelId="{1C2C7B71-CAD4-47D5-82DC-507CD9786CA4}" srcId="{4AD73F4D-CB75-4364-ACAA-DAFCE2D60E81}" destId="{C17E86B1-2ECC-4338-AEA4-D727D8295E0F}" srcOrd="4" destOrd="0" parTransId="{9621E264-56C4-48FA-891D-B04C281B0853}" sibTransId="{9BD1AE02-59B8-420E-987B-7AFC9B97AD11}"/>
    <dgm:cxn modelId="{B4358771-D318-41D5-8A5C-75DC48C9ECB5}" srcId="{4AD73F4D-CB75-4364-ACAA-DAFCE2D60E81}" destId="{13416434-D08C-46AC-B514-6BCF2CC8B716}" srcOrd="17" destOrd="0" parTransId="{F6DA3587-D3B2-4544-9A6F-21AB8565764A}" sibTransId="{F88A4DF3-0341-4C9F-B89A-EB1199F9FD61}"/>
    <dgm:cxn modelId="{23663E72-5DC2-4C94-8B0D-EEAB9038DB5D}" type="presOf" srcId="{951DCFA5-B5DD-415B-BBC6-3E28BCA22F9F}" destId="{1D8AC5B1-6BEC-4A75-943C-452B3AB870B2}" srcOrd="0" destOrd="0" presId="urn:microsoft.com/office/officeart/2005/8/layout/vList2"/>
    <dgm:cxn modelId="{9B95AC75-F288-4977-8937-1B4307F760AF}" type="presOf" srcId="{B61315D7-9D5E-4AAC-92A6-6BAD5A2EF0F0}" destId="{05DBE75B-320D-425F-9211-D4B3C171B8D0}" srcOrd="0" destOrd="0" presId="urn:microsoft.com/office/officeart/2005/8/layout/vList2"/>
    <dgm:cxn modelId="{B38BDE79-5D09-4063-BCC8-2B9CE93D76A5}" type="presOf" srcId="{C17E86B1-2ECC-4338-AEA4-D727D8295E0F}" destId="{5EE1EF85-09DE-4558-88E4-8004266BC3D1}" srcOrd="0" destOrd="0" presId="urn:microsoft.com/office/officeart/2005/8/layout/vList2"/>
    <dgm:cxn modelId="{8818E97D-FC80-4324-A4C7-673200C0B950}" type="presOf" srcId="{EEA00E48-3330-4818-9511-DF65389FEF24}" destId="{98636297-DAB7-4660-ADE5-2FBC3E454288}" srcOrd="0" destOrd="0" presId="urn:microsoft.com/office/officeart/2005/8/layout/vList2"/>
    <dgm:cxn modelId="{661C8E80-8DAF-4A27-9F67-B573117B9DAF}" srcId="{4AD73F4D-CB75-4364-ACAA-DAFCE2D60E81}" destId="{EE425F48-5A59-45A2-9B9C-58549D3684FD}" srcOrd="15" destOrd="0" parTransId="{82A812D8-B318-4EF1-8C57-0235DEF15B05}" sibTransId="{AD2526D7-8DF1-4112-ABC0-D1D7CE0D6573}"/>
    <dgm:cxn modelId="{8E0B1B81-0FB9-4CF8-87B0-4269DA1B448C}" srcId="{4AD73F4D-CB75-4364-ACAA-DAFCE2D60E81}" destId="{2E522F4A-6323-44A7-B7C4-BC7F5B7974E9}" srcOrd="0" destOrd="0" parTransId="{A964A4E8-FED2-44EC-A0E6-C1A2C58A8CAB}" sibTransId="{602EB957-BF48-45D0-959D-D3F298039910}"/>
    <dgm:cxn modelId="{907CD782-860A-446F-9E51-9B6708DCDCEA}" type="presOf" srcId="{EE425F48-5A59-45A2-9B9C-58549D3684FD}" destId="{83E94639-4AAC-4C5F-9908-6C353EE73F8C}" srcOrd="0" destOrd="0" presId="urn:microsoft.com/office/officeart/2005/8/layout/vList2"/>
    <dgm:cxn modelId="{FE98FA86-A69B-4AB9-B366-0A524C161A18}" srcId="{4AD73F4D-CB75-4364-ACAA-DAFCE2D60E81}" destId="{8087CAAC-1D63-42C9-91E7-748B61FD05FF}" srcOrd="3" destOrd="0" parTransId="{6480E8CC-16B3-4868-9B6F-A1108D3F9F00}" sibTransId="{2C3EF066-7FC6-4C99-B558-06C826AAA115}"/>
    <dgm:cxn modelId="{C493D993-6C5D-4865-8FFD-341BC5AAE611}" type="presOf" srcId="{028F7956-1CED-4411-9111-B446A9FDA7F3}" destId="{AD1152B8-11ED-4FA5-B4F5-EABC3E3C1C0D}" srcOrd="0" destOrd="0" presId="urn:microsoft.com/office/officeart/2005/8/layout/vList2"/>
    <dgm:cxn modelId="{A4B90B9B-FD94-4102-80AF-29A9C16CF3D8}" type="presOf" srcId="{71945C85-0D28-4469-AF3F-CDCB5FBA5630}" destId="{6A7D9B8F-B428-47BC-92DC-76BD091E2A47}" srcOrd="0" destOrd="0" presId="urn:microsoft.com/office/officeart/2005/8/layout/vList2"/>
    <dgm:cxn modelId="{DF04509E-AFE6-43D1-B163-06D172B5C589}" type="presOf" srcId="{513D83DB-2595-427C-B920-8EC874C2944A}" destId="{24CCFC42-26B3-4EA2-8BF0-ADA33715A836}" srcOrd="0" destOrd="0" presId="urn:microsoft.com/office/officeart/2005/8/layout/vList2"/>
    <dgm:cxn modelId="{7339D39F-4791-4DAC-AB7E-A97BE282F5B4}" srcId="{4AD73F4D-CB75-4364-ACAA-DAFCE2D60E81}" destId="{E168B02F-A182-42B3-BE86-82635C7AD7FE}" srcOrd="11" destOrd="0" parTransId="{047535ED-3260-4C59-B297-4BB6A483D072}" sibTransId="{6A55CE31-E329-464E-90B2-069E3F491F76}"/>
    <dgm:cxn modelId="{2393BEA5-C109-4A38-A5E2-3AFD44226BD3}" srcId="{4AD73F4D-CB75-4364-ACAA-DAFCE2D60E81}" destId="{EEA00E48-3330-4818-9511-DF65389FEF24}" srcOrd="22" destOrd="0" parTransId="{9CF2D098-227F-408C-8C7F-8F841AE14859}" sibTransId="{9E79C063-A342-411E-A63B-00FAF0E04425}"/>
    <dgm:cxn modelId="{8D2F8AB0-B2B5-4112-9F9B-8F07991CFAB1}" srcId="{4AD73F4D-CB75-4364-ACAA-DAFCE2D60E81}" destId="{951DCFA5-B5DD-415B-BBC6-3E28BCA22F9F}" srcOrd="20" destOrd="0" parTransId="{D8EFA240-5341-4091-94E5-BA6EB0508149}" sibTransId="{BF647954-1752-443C-954A-217008665650}"/>
    <dgm:cxn modelId="{052C5BB1-CE92-4E97-A384-A52BE32EF2F8}" type="presOf" srcId="{C2DA5F03-4833-4843-B40F-9317D3A5C810}" destId="{DA9D91EE-E8A9-443D-AB25-58D6D0CA957B}" srcOrd="0" destOrd="0" presId="urn:microsoft.com/office/officeart/2005/8/layout/vList2"/>
    <dgm:cxn modelId="{D08E68B2-F6FF-47FE-A727-D38A46C69C9D}" srcId="{4AD73F4D-CB75-4364-ACAA-DAFCE2D60E81}" destId="{C2DA5F03-4833-4843-B40F-9317D3A5C810}" srcOrd="16" destOrd="0" parTransId="{FBC6735E-0C24-47FE-82EC-EDC2FCA8921E}" sibTransId="{159BCBBF-6165-47FD-9BB0-0074BD01F292}"/>
    <dgm:cxn modelId="{C1C4B4B6-1987-4A16-AB5C-3662EE8B557A}" type="presOf" srcId="{E168B02F-A182-42B3-BE86-82635C7AD7FE}" destId="{A65774DE-10D3-4CCD-8698-7515E6F506EF}" srcOrd="0" destOrd="0" presId="urn:microsoft.com/office/officeart/2005/8/layout/vList2"/>
    <dgm:cxn modelId="{8F417DB7-DECE-4D09-8ED1-1C05E60FA1CB}" srcId="{4AD73F4D-CB75-4364-ACAA-DAFCE2D60E81}" destId="{270BB859-2A2B-499B-8799-7DA11EF60E3A}" srcOrd="5" destOrd="0" parTransId="{B39C5F83-C368-43A3-8396-9FDD470267D4}" sibTransId="{4FF372CA-E3C6-4225-86D8-3AAC843E0783}"/>
    <dgm:cxn modelId="{547B1DB9-B67E-4C25-9892-44F89B7829D5}" type="presOf" srcId="{4B4A58FB-F7DE-4EFD-87CA-512CC463F538}" destId="{78AF68BC-30D8-4736-BC7D-57D12EDFC8CA}" srcOrd="0" destOrd="0" presId="urn:microsoft.com/office/officeart/2005/8/layout/vList2"/>
    <dgm:cxn modelId="{595207C0-CFD9-4279-B07D-D63DDF7A48B8}" srcId="{4AD73F4D-CB75-4364-ACAA-DAFCE2D60E81}" destId="{EB786D67-FCB6-4E77-8DB4-DF6BF4946866}" srcOrd="6" destOrd="0" parTransId="{47518D8F-4E87-42DC-A8B1-E1043D5C9902}" sibTransId="{074AAAF4-6767-4944-A516-2DE7EF2F052A}"/>
    <dgm:cxn modelId="{95A345C0-36A7-4EB0-A26B-7B165CE667FD}" srcId="{4AD73F4D-CB75-4364-ACAA-DAFCE2D60E81}" destId="{513D83DB-2595-427C-B920-8EC874C2944A}" srcOrd="23" destOrd="0" parTransId="{8337D02D-06D6-4E12-A6D7-92CB971B792E}" sibTransId="{11A0E598-5EDF-4684-8BA6-451FD06809F6}"/>
    <dgm:cxn modelId="{D6487BC4-DFF7-466B-895A-47417FDF94D0}" srcId="{4AD73F4D-CB75-4364-ACAA-DAFCE2D60E81}" destId="{4B4A58FB-F7DE-4EFD-87CA-512CC463F538}" srcOrd="13" destOrd="0" parTransId="{F29096BD-B673-41B9-BCB4-FC8E9C5EBF87}" sibTransId="{E9D226C8-CDAA-4519-A0C6-3F45082A6469}"/>
    <dgm:cxn modelId="{B14DD9C5-7312-4324-ABC5-30A371B2B726}" srcId="{4AD73F4D-CB75-4364-ACAA-DAFCE2D60E81}" destId="{D6F36B8D-6C39-4A13-BA4E-0DB163731931}" srcOrd="19" destOrd="0" parTransId="{10131132-8029-43FB-91A7-11208ADC9A59}" sibTransId="{378764A7-B7BA-4EB2-B7A0-C8C24F330F26}"/>
    <dgm:cxn modelId="{033E38CB-DBD6-47A1-B471-E26196F10CDA}" srcId="{4AD73F4D-CB75-4364-ACAA-DAFCE2D60E81}" destId="{9663CF53-6E2A-4770-A0C0-DEA4725F2D5F}" srcOrd="12" destOrd="0" parTransId="{A9619A8A-9816-4FA5-BB59-9E4C12BD083D}" sibTransId="{AC8E1918-BA8B-4A29-A6AF-B8F0CA8CC52E}"/>
    <dgm:cxn modelId="{6A3172CE-7F88-48EC-A90F-4603E64C7302}" type="presOf" srcId="{D6F36B8D-6C39-4A13-BA4E-0DB163731931}" destId="{F4B6DEBE-D9C2-4A81-BCFE-7F989DF8391C}" srcOrd="0" destOrd="0" presId="urn:microsoft.com/office/officeart/2005/8/layout/vList2"/>
    <dgm:cxn modelId="{357A48DE-A6E5-4EE9-AD36-24D9E837ABA1}" type="presOf" srcId="{2BA13F22-507C-472D-9316-929D21695458}" destId="{C48D6D39-1A6D-4121-AF42-8D599A1C7698}" srcOrd="0" destOrd="0" presId="urn:microsoft.com/office/officeart/2005/8/layout/vList2"/>
    <dgm:cxn modelId="{752C35E7-168B-4A03-8168-1C71220052C9}" srcId="{4AD73F4D-CB75-4364-ACAA-DAFCE2D60E81}" destId="{D2021B08-A1F1-47D7-B7F5-6E432DFE866F}" srcOrd="21" destOrd="0" parTransId="{FE04941A-74CC-44E0-ACCE-85BD8C4679C1}" sibTransId="{21471C0C-8CF7-4B3A-AA61-FF7147E3C88D}"/>
    <dgm:cxn modelId="{A64A80F0-C360-4EA6-8F67-6D398D8A0D69}" srcId="{4AD73F4D-CB75-4364-ACAA-DAFCE2D60E81}" destId="{6E764BA6-0A7E-4158-A386-D842E1AE0813}" srcOrd="10" destOrd="0" parTransId="{90937D33-FCDD-461D-8D44-7F2922E14126}" sibTransId="{1FF5D532-5A14-46BA-8C90-F01F42035420}"/>
    <dgm:cxn modelId="{1F4C4CF1-E8B4-4ECC-984E-FC7E49EADB16}" type="presOf" srcId="{4AD73F4D-CB75-4364-ACAA-DAFCE2D60E81}" destId="{8F0AD3A2-9503-439A-BAD5-04E4E6CE282F}" srcOrd="0" destOrd="0" presId="urn:microsoft.com/office/officeart/2005/8/layout/vList2"/>
    <dgm:cxn modelId="{0566FEF1-A61D-4AF4-8441-CD51EFB02EA4}" type="presOf" srcId="{92C21F01-854B-4BBD-B62A-D9C077AEF571}" destId="{0D06AF53-AF3A-40C4-8E96-978F66571655}" srcOrd="0" destOrd="0" presId="urn:microsoft.com/office/officeart/2005/8/layout/vList2"/>
    <dgm:cxn modelId="{13C64CFA-9487-4ED2-ACE2-141F25360C89}" srcId="{4AD73F4D-CB75-4364-ACAA-DAFCE2D60E81}" destId="{71945C85-0D28-4469-AF3F-CDCB5FBA5630}" srcOrd="1" destOrd="0" parTransId="{BFC238B3-B2B8-4A8E-AE06-1420138491F4}" sibTransId="{6B25F6DF-952A-47A1-8AC4-215B55824A0A}"/>
    <dgm:cxn modelId="{2AB76AFE-E1A5-431A-9426-592E4CCDDAB5}" srcId="{4AD73F4D-CB75-4364-ACAA-DAFCE2D60E81}" destId="{638F4783-EEC3-4723-9010-78E5B3773DB0}" srcOrd="9" destOrd="0" parTransId="{1055CDCE-7752-4633-B8FB-9208F8DFACF4}" sibTransId="{0FFDE86B-9F44-4A04-B596-1148C588689A}"/>
    <dgm:cxn modelId="{03CE1CB7-9ED5-4D50-B8D7-BC2F8BAEFDBE}" type="presParOf" srcId="{8F0AD3A2-9503-439A-BAD5-04E4E6CE282F}" destId="{CBF4E7E8-4F51-4F3C-9503-3DDAF6ACD85A}" srcOrd="0" destOrd="0" presId="urn:microsoft.com/office/officeart/2005/8/layout/vList2"/>
    <dgm:cxn modelId="{EEFDEBEC-DAF7-4707-8BEC-45003446A6D9}" type="presParOf" srcId="{8F0AD3A2-9503-439A-BAD5-04E4E6CE282F}" destId="{45FA70C9-C315-453F-83F2-06F9B2E456DA}" srcOrd="1" destOrd="0" presId="urn:microsoft.com/office/officeart/2005/8/layout/vList2"/>
    <dgm:cxn modelId="{7357391E-F3B1-421C-B734-A2E86A00D25B}" type="presParOf" srcId="{8F0AD3A2-9503-439A-BAD5-04E4E6CE282F}" destId="{6A7D9B8F-B428-47BC-92DC-76BD091E2A47}" srcOrd="2" destOrd="0" presId="urn:microsoft.com/office/officeart/2005/8/layout/vList2"/>
    <dgm:cxn modelId="{0314C19C-8ADB-4D42-B97E-A7679D702DF5}" type="presParOf" srcId="{8F0AD3A2-9503-439A-BAD5-04E4E6CE282F}" destId="{48EA5B35-CB11-449F-827A-2126A54CCB52}" srcOrd="3" destOrd="0" presId="urn:microsoft.com/office/officeart/2005/8/layout/vList2"/>
    <dgm:cxn modelId="{72BF128B-EAEE-42D8-97CC-0B430B7B38F6}" type="presParOf" srcId="{8F0AD3A2-9503-439A-BAD5-04E4E6CE282F}" destId="{A06F2A6F-39D5-4D21-87BB-62EABA6A48BB}" srcOrd="4" destOrd="0" presId="urn:microsoft.com/office/officeart/2005/8/layout/vList2"/>
    <dgm:cxn modelId="{BAF0EEFD-E007-44B8-9047-15E814E26FAF}" type="presParOf" srcId="{8F0AD3A2-9503-439A-BAD5-04E4E6CE282F}" destId="{18A9EA66-3C54-475D-AE99-AD26771CB518}" srcOrd="5" destOrd="0" presId="urn:microsoft.com/office/officeart/2005/8/layout/vList2"/>
    <dgm:cxn modelId="{B7E7B83D-884D-4E36-BF2D-B105E64BF131}" type="presParOf" srcId="{8F0AD3A2-9503-439A-BAD5-04E4E6CE282F}" destId="{FF94606F-2D9B-4A8B-8C2E-F2977D0571C1}" srcOrd="6" destOrd="0" presId="urn:microsoft.com/office/officeart/2005/8/layout/vList2"/>
    <dgm:cxn modelId="{E7AE9B9F-5148-4D98-BBFB-786D28142328}" type="presParOf" srcId="{8F0AD3A2-9503-439A-BAD5-04E4E6CE282F}" destId="{6B319133-3CD2-4EAB-822D-413629BC4675}" srcOrd="7" destOrd="0" presId="urn:microsoft.com/office/officeart/2005/8/layout/vList2"/>
    <dgm:cxn modelId="{74ADA8DF-140F-40CE-88CB-72A60EE29CC1}" type="presParOf" srcId="{8F0AD3A2-9503-439A-BAD5-04E4E6CE282F}" destId="{5EE1EF85-09DE-4558-88E4-8004266BC3D1}" srcOrd="8" destOrd="0" presId="urn:microsoft.com/office/officeart/2005/8/layout/vList2"/>
    <dgm:cxn modelId="{30E4EB37-6199-4462-ACC1-B0C2FACB19AA}" type="presParOf" srcId="{8F0AD3A2-9503-439A-BAD5-04E4E6CE282F}" destId="{0E304BE0-6BAD-4F39-BEF1-B0FC9DC3A60E}" srcOrd="9" destOrd="0" presId="urn:microsoft.com/office/officeart/2005/8/layout/vList2"/>
    <dgm:cxn modelId="{92F38DF3-8392-421C-95FA-DD397EF89451}" type="presParOf" srcId="{8F0AD3A2-9503-439A-BAD5-04E4E6CE282F}" destId="{75885AFC-1780-483E-8BDE-BAA3B2BCF9C4}" srcOrd="10" destOrd="0" presId="urn:microsoft.com/office/officeart/2005/8/layout/vList2"/>
    <dgm:cxn modelId="{E973D1D6-009E-4BF5-B1ED-EFD08107D1CE}" type="presParOf" srcId="{8F0AD3A2-9503-439A-BAD5-04E4E6CE282F}" destId="{FBD5FDB0-ACEA-482A-9461-ADAAF91045D4}" srcOrd="11" destOrd="0" presId="urn:microsoft.com/office/officeart/2005/8/layout/vList2"/>
    <dgm:cxn modelId="{400B02C7-8D05-4648-B514-E26782035748}" type="presParOf" srcId="{8F0AD3A2-9503-439A-BAD5-04E4E6CE282F}" destId="{0B28D141-79FD-4E2A-97E4-F38870D0DE53}" srcOrd="12" destOrd="0" presId="urn:microsoft.com/office/officeart/2005/8/layout/vList2"/>
    <dgm:cxn modelId="{C9D7CAEA-0B7E-4CEA-B05F-96CA880995D5}" type="presParOf" srcId="{8F0AD3A2-9503-439A-BAD5-04E4E6CE282F}" destId="{BC749161-E688-4FAD-A927-43DFC2EC9E1F}" srcOrd="13" destOrd="0" presId="urn:microsoft.com/office/officeart/2005/8/layout/vList2"/>
    <dgm:cxn modelId="{60A80562-51C5-49AA-8734-3E7A2E95FC67}" type="presParOf" srcId="{8F0AD3A2-9503-439A-BAD5-04E4E6CE282F}" destId="{EB2C9A32-C026-4DF2-84E3-74B0AB29662A}" srcOrd="14" destOrd="0" presId="urn:microsoft.com/office/officeart/2005/8/layout/vList2"/>
    <dgm:cxn modelId="{16DD6C40-F8D0-449D-B3BC-7A7238436940}" type="presParOf" srcId="{8F0AD3A2-9503-439A-BAD5-04E4E6CE282F}" destId="{311A6AB6-ECA3-421B-B6D4-B9E131FE6B3D}" srcOrd="15" destOrd="0" presId="urn:microsoft.com/office/officeart/2005/8/layout/vList2"/>
    <dgm:cxn modelId="{C28B646D-E360-4EE1-BABE-40D88DD4357D}" type="presParOf" srcId="{8F0AD3A2-9503-439A-BAD5-04E4E6CE282F}" destId="{05DBE75B-320D-425F-9211-D4B3C171B8D0}" srcOrd="16" destOrd="0" presId="urn:microsoft.com/office/officeart/2005/8/layout/vList2"/>
    <dgm:cxn modelId="{1447FF92-E48B-4C98-A5A1-A9D0E6565DF7}" type="presParOf" srcId="{8F0AD3A2-9503-439A-BAD5-04E4E6CE282F}" destId="{40B36291-92A0-402A-9D92-B147A0940955}" srcOrd="17" destOrd="0" presId="urn:microsoft.com/office/officeart/2005/8/layout/vList2"/>
    <dgm:cxn modelId="{8DFC6A03-8C23-4A99-A9C4-D9E9571B3F1C}" type="presParOf" srcId="{8F0AD3A2-9503-439A-BAD5-04E4E6CE282F}" destId="{C2306F17-B0EA-4638-895A-F7D6C4A2E138}" srcOrd="18" destOrd="0" presId="urn:microsoft.com/office/officeart/2005/8/layout/vList2"/>
    <dgm:cxn modelId="{B582AAE2-A600-4B22-A4C8-64CEC3C999BC}" type="presParOf" srcId="{8F0AD3A2-9503-439A-BAD5-04E4E6CE282F}" destId="{F7F589D8-2DCD-4135-9547-69CE9347D2EC}" srcOrd="19" destOrd="0" presId="urn:microsoft.com/office/officeart/2005/8/layout/vList2"/>
    <dgm:cxn modelId="{1B14D3DF-5073-4D22-99D4-14BC852F904F}" type="presParOf" srcId="{8F0AD3A2-9503-439A-BAD5-04E4E6CE282F}" destId="{547A1572-5192-47CD-A932-49CD758912AA}" srcOrd="20" destOrd="0" presId="urn:microsoft.com/office/officeart/2005/8/layout/vList2"/>
    <dgm:cxn modelId="{21576614-64F6-48A7-ADAD-7B8D1B25761A}" type="presParOf" srcId="{8F0AD3A2-9503-439A-BAD5-04E4E6CE282F}" destId="{5983DF5E-DBBD-47CF-8E8E-97D48A27F46D}" srcOrd="21" destOrd="0" presId="urn:microsoft.com/office/officeart/2005/8/layout/vList2"/>
    <dgm:cxn modelId="{941701F6-3C1B-4A0E-93D9-1E801F690DB4}" type="presParOf" srcId="{8F0AD3A2-9503-439A-BAD5-04E4E6CE282F}" destId="{A65774DE-10D3-4CCD-8698-7515E6F506EF}" srcOrd="22" destOrd="0" presId="urn:microsoft.com/office/officeart/2005/8/layout/vList2"/>
    <dgm:cxn modelId="{592B5D75-D62C-48C3-9D5C-5D565C3EDBD3}" type="presParOf" srcId="{8F0AD3A2-9503-439A-BAD5-04E4E6CE282F}" destId="{142D1220-909D-46C6-80E7-CDC0A1043C0E}" srcOrd="23" destOrd="0" presId="urn:microsoft.com/office/officeart/2005/8/layout/vList2"/>
    <dgm:cxn modelId="{63AE2A50-1EC7-4202-9EF1-6F6B921080CC}" type="presParOf" srcId="{8F0AD3A2-9503-439A-BAD5-04E4E6CE282F}" destId="{9D6D731E-132D-47F3-9631-DC4344C42254}" srcOrd="24" destOrd="0" presId="urn:microsoft.com/office/officeart/2005/8/layout/vList2"/>
    <dgm:cxn modelId="{EEECCFC5-8407-48DF-B691-CE1134280728}" type="presParOf" srcId="{8F0AD3A2-9503-439A-BAD5-04E4E6CE282F}" destId="{02BB3C3A-C03B-48D0-ADFC-50083B654327}" srcOrd="25" destOrd="0" presId="urn:microsoft.com/office/officeart/2005/8/layout/vList2"/>
    <dgm:cxn modelId="{1B08A961-C36B-423B-9727-AB5F356952F2}" type="presParOf" srcId="{8F0AD3A2-9503-439A-BAD5-04E4E6CE282F}" destId="{78AF68BC-30D8-4736-BC7D-57D12EDFC8CA}" srcOrd="26" destOrd="0" presId="urn:microsoft.com/office/officeart/2005/8/layout/vList2"/>
    <dgm:cxn modelId="{F6D978C0-D649-44A8-B211-DAA6C987FA84}" type="presParOf" srcId="{8F0AD3A2-9503-439A-BAD5-04E4E6CE282F}" destId="{74F706F4-1166-49A1-94EE-4AF5D369AE7D}" srcOrd="27" destOrd="0" presId="urn:microsoft.com/office/officeart/2005/8/layout/vList2"/>
    <dgm:cxn modelId="{33F5165E-1DB8-4843-BA0B-1C4B9FDFC309}" type="presParOf" srcId="{8F0AD3A2-9503-439A-BAD5-04E4E6CE282F}" destId="{C48D6D39-1A6D-4121-AF42-8D599A1C7698}" srcOrd="28" destOrd="0" presId="urn:microsoft.com/office/officeart/2005/8/layout/vList2"/>
    <dgm:cxn modelId="{D2D3ADAD-A4F5-4790-A790-A8B1DC573FDA}" type="presParOf" srcId="{8F0AD3A2-9503-439A-BAD5-04E4E6CE282F}" destId="{F42D34E1-4567-44F4-BCDE-0139922AC004}" srcOrd="29" destOrd="0" presId="urn:microsoft.com/office/officeart/2005/8/layout/vList2"/>
    <dgm:cxn modelId="{15103D33-CB8C-488F-8515-36EA74643307}" type="presParOf" srcId="{8F0AD3A2-9503-439A-BAD5-04E4E6CE282F}" destId="{83E94639-4AAC-4C5F-9908-6C353EE73F8C}" srcOrd="30" destOrd="0" presId="urn:microsoft.com/office/officeart/2005/8/layout/vList2"/>
    <dgm:cxn modelId="{BA934BE4-3A0F-4046-90BA-B2E71C2E5738}" type="presParOf" srcId="{8F0AD3A2-9503-439A-BAD5-04E4E6CE282F}" destId="{A6AEF0F3-98D8-4038-BD1F-ABDCB9417E36}" srcOrd="31" destOrd="0" presId="urn:microsoft.com/office/officeart/2005/8/layout/vList2"/>
    <dgm:cxn modelId="{50897481-1274-4FD7-890A-CC425A3917DE}" type="presParOf" srcId="{8F0AD3A2-9503-439A-BAD5-04E4E6CE282F}" destId="{DA9D91EE-E8A9-443D-AB25-58D6D0CA957B}" srcOrd="32" destOrd="0" presId="urn:microsoft.com/office/officeart/2005/8/layout/vList2"/>
    <dgm:cxn modelId="{2E68CD89-2827-4300-8839-EA5245A0BB4F}" type="presParOf" srcId="{8F0AD3A2-9503-439A-BAD5-04E4E6CE282F}" destId="{0187F494-0AFC-49FC-8F10-4DB17642B314}" srcOrd="33" destOrd="0" presId="urn:microsoft.com/office/officeart/2005/8/layout/vList2"/>
    <dgm:cxn modelId="{CADC0E4D-5D59-4C39-8D48-47084782E23F}" type="presParOf" srcId="{8F0AD3A2-9503-439A-BAD5-04E4E6CE282F}" destId="{C0C8A277-1439-49D4-9A3E-CE5127CC7933}" srcOrd="34" destOrd="0" presId="urn:microsoft.com/office/officeart/2005/8/layout/vList2"/>
    <dgm:cxn modelId="{25472007-8DC3-45F6-A292-8103E8E35D16}" type="presParOf" srcId="{8F0AD3A2-9503-439A-BAD5-04E4E6CE282F}" destId="{8424FDD3-D24E-4BEC-A455-3A18EB2C46EB}" srcOrd="35" destOrd="0" presId="urn:microsoft.com/office/officeart/2005/8/layout/vList2"/>
    <dgm:cxn modelId="{744AF809-0A60-4D5D-A454-BCCB9A412D7E}" type="presParOf" srcId="{8F0AD3A2-9503-439A-BAD5-04E4E6CE282F}" destId="{0D06AF53-AF3A-40C4-8E96-978F66571655}" srcOrd="36" destOrd="0" presId="urn:microsoft.com/office/officeart/2005/8/layout/vList2"/>
    <dgm:cxn modelId="{A6DA9168-3243-48D1-90FB-8BE82A034A6F}" type="presParOf" srcId="{8F0AD3A2-9503-439A-BAD5-04E4E6CE282F}" destId="{A56EF4F5-D2FD-411A-AF1F-27F0E2BD7DA7}" srcOrd="37" destOrd="0" presId="urn:microsoft.com/office/officeart/2005/8/layout/vList2"/>
    <dgm:cxn modelId="{0E3E6E00-7C86-4B7F-A329-D5A5834BA13C}" type="presParOf" srcId="{8F0AD3A2-9503-439A-BAD5-04E4E6CE282F}" destId="{F4B6DEBE-D9C2-4A81-BCFE-7F989DF8391C}" srcOrd="38" destOrd="0" presId="urn:microsoft.com/office/officeart/2005/8/layout/vList2"/>
    <dgm:cxn modelId="{6872271A-A12C-41E5-B507-CB037B9B1933}" type="presParOf" srcId="{8F0AD3A2-9503-439A-BAD5-04E4E6CE282F}" destId="{37C5C544-BCAC-413A-ABDF-2BBA52D1EA78}" srcOrd="39" destOrd="0" presId="urn:microsoft.com/office/officeart/2005/8/layout/vList2"/>
    <dgm:cxn modelId="{2D8E27AA-5C73-49C0-A88D-EE9445BCBE68}" type="presParOf" srcId="{8F0AD3A2-9503-439A-BAD5-04E4E6CE282F}" destId="{1D8AC5B1-6BEC-4A75-943C-452B3AB870B2}" srcOrd="40" destOrd="0" presId="urn:microsoft.com/office/officeart/2005/8/layout/vList2"/>
    <dgm:cxn modelId="{05FEDE44-397C-4D27-9F4C-34CEBEE276A6}" type="presParOf" srcId="{8F0AD3A2-9503-439A-BAD5-04E4E6CE282F}" destId="{B3506E6B-755D-4371-ACF5-8A2DA21F7EE7}" srcOrd="41" destOrd="0" presId="urn:microsoft.com/office/officeart/2005/8/layout/vList2"/>
    <dgm:cxn modelId="{35C46546-53BC-4C07-A3CE-B7FC5A92AF97}" type="presParOf" srcId="{8F0AD3A2-9503-439A-BAD5-04E4E6CE282F}" destId="{5B785DE1-5EB6-48F1-9773-FE92D874D36C}" srcOrd="42" destOrd="0" presId="urn:microsoft.com/office/officeart/2005/8/layout/vList2"/>
    <dgm:cxn modelId="{4949E708-EA5A-40B5-926E-756FB6865999}" type="presParOf" srcId="{8F0AD3A2-9503-439A-BAD5-04E4E6CE282F}" destId="{B29B3057-BBA8-43CE-9409-111CBFBFD951}" srcOrd="43" destOrd="0" presId="urn:microsoft.com/office/officeart/2005/8/layout/vList2"/>
    <dgm:cxn modelId="{5CA0C9C8-AB7E-4D10-BFFA-CBD2516DFB1E}" type="presParOf" srcId="{8F0AD3A2-9503-439A-BAD5-04E4E6CE282F}" destId="{98636297-DAB7-4660-ADE5-2FBC3E454288}" srcOrd="44" destOrd="0" presId="urn:microsoft.com/office/officeart/2005/8/layout/vList2"/>
    <dgm:cxn modelId="{91601226-F8A1-4CED-AC25-3BE4C83522E5}" type="presParOf" srcId="{8F0AD3A2-9503-439A-BAD5-04E4E6CE282F}" destId="{1902BE03-50EA-4CDA-B8C1-B803E0DF228B}" srcOrd="45" destOrd="0" presId="urn:microsoft.com/office/officeart/2005/8/layout/vList2"/>
    <dgm:cxn modelId="{92C05A70-40D3-42C0-AC6E-C57ADBF3BC60}" type="presParOf" srcId="{8F0AD3A2-9503-439A-BAD5-04E4E6CE282F}" destId="{24CCFC42-26B3-4EA2-8BF0-ADA33715A836}" srcOrd="46" destOrd="0" presId="urn:microsoft.com/office/officeart/2005/8/layout/vList2"/>
    <dgm:cxn modelId="{0B5A73E8-C1A5-4EA3-BE8F-B76D481FB1F1}" type="presParOf" srcId="{8F0AD3A2-9503-439A-BAD5-04E4E6CE282F}" destId="{3BDCA2B1-90EE-43EF-BAE4-4B1742A4C4A6}" srcOrd="47" destOrd="0" presId="urn:microsoft.com/office/officeart/2005/8/layout/vList2"/>
    <dgm:cxn modelId="{49214BCB-C4EA-4311-82EA-42CEC73DD990}" type="presParOf" srcId="{8F0AD3A2-9503-439A-BAD5-04E4E6CE282F}" destId="{AD1152B8-11ED-4FA5-B4F5-EABC3E3C1C0D}" srcOrd="48" destOrd="0" presId="urn:microsoft.com/office/officeart/2005/8/layout/vList2"/>
    <dgm:cxn modelId="{E850B9BA-8E20-4E66-820A-62D6AE9CA65C}" type="presParOf" srcId="{8F0AD3A2-9503-439A-BAD5-04E4E6CE282F}" destId="{E63591BC-0824-48B1-AB01-5EF549792051}" srcOrd="49" destOrd="0" presId="urn:microsoft.com/office/officeart/2005/8/layout/vList2"/>
    <dgm:cxn modelId="{9FAE68D3-F44C-4B08-A5B4-0287571344DC}" type="presParOf" srcId="{8F0AD3A2-9503-439A-BAD5-04E4E6CE282F}" destId="{2BB0C27E-87B8-42ED-8D54-D105ECE5AE40}" srcOrd="5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5D75AE3-0DA7-4ED1-8E00-C1A3FFED38CD}" type="doc">
      <dgm:prSet loTypeId="urn:microsoft.com/office/officeart/2005/8/layout/vList2" loCatId="list" qsTypeId="urn:microsoft.com/office/officeart/2005/8/quickstyle/3d2" qsCatId="3D" csTypeId="urn:microsoft.com/office/officeart/2005/8/colors/accent0_1" csCatId="mainScheme"/>
      <dgm:spPr/>
      <dgm:t>
        <a:bodyPr/>
        <a:lstStyle/>
        <a:p>
          <a:endParaRPr lang="en-IN"/>
        </a:p>
      </dgm:t>
    </dgm:pt>
    <dgm:pt modelId="{E466F504-CC6E-4968-B4C7-FD3B6F6CE796}">
      <dgm:prSet/>
      <dgm:spPr/>
      <dgm:t>
        <a:bodyPr/>
        <a:lstStyle/>
        <a:p>
          <a:r>
            <a:rPr lang="en-US" b="0" i="0" dirty="0"/>
            <a:t>preds = []</a:t>
          </a:r>
          <a:br>
            <a:rPr lang="en-US" b="0" i="0" dirty="0"/>
          </a:br>
          <a:br>
            <a:rPr lang="en-US" b="0" i="0" dirty="0"/>
          </a:br>
          <a:r>
            <a:rPr lang="en-US" b="0" i="0" dirty="0"/>
            <a:t>    # loop over the detections</a:t>
          </a:r>
          <a:br>
            <a:rPr lang="en-US" b="0" i="0" dirty="0"/>
          </a:br>
          <a:r>
            <a:rPr lang="en-US" b="0" i="0" dirty="0"/>
            <a:t>    for i in range(0, </a:t>
          </a:r>
          <a:r>
            <a:rPr lang="en-US" b="0" i="0" dirty="0" err="1"/>
            <a:t>detections.shape</a:t>
          </a:r>
          <a:r>
            <a:rPr lang="en-US" b="0" i="0" dirty="0"/>
            <a:t>[2]):</a:t>
          </a:r>
          <a:br>
            <a:rPr lang="en-US" b="0" i="0" dirty="0"/>
          </a:br>
          <a:r>
            <a:rPr lang="en-US" b="0" i="0" dirty="0"/>
            <a:t>        # extract the confidence (i.e., probability) associated with</a:t>
          </a:r>
          <a:br>
            <a:rPr lang="en-US" b="0" i="0" dirty="0"/>
          </a:br>
          <a:r>
            <a:rPr lang="en-US" b="0" i="0" dirty="0"/>
            <a:t>        # the detection</a:t>
          </a:r>
          <a:br>
            <a:rPr lang="en-US" b="0" i="0" dirty="0"/>
          </a:br>
          <a:r>
            <a:rPr lang="en-US" b="0" i="0" dirty="0"/>
            <a:t>        confidence = detections[0, 0, i, 2]</a:t>
          </a:r>
          <a:br>
            <a:rPr lang="en-US" b="0" i="0" dirty="0"/>
          </a:br>
          <a:br>
            <a:rPr lang="en-US" b="0" i="0" dirty="0"/>
          </a:br>
          <a:r>
            <a:rPr lang="en-US" b="0" i="0" dirty="0"/>
            <a:t>        # filter out weak detections by ensuring the confidence is</a:t>
          </a:r>
          <a:br>
            <a:rPr lang="en-US" b="0" i="0" dirty="0"/>
          </a:br>
          <a:r>
            <a:rPr lang="en-US" b="0" i="0" dirty="0"/>
            <a:t>        # greater than the minimum confidence</a:t>
          </a:r>
          <a:br>
            <a:rPr lang="en-US" b="0" i="0" dirty="0"/>
          </a:br>
          <a:r>
            <a:rPr lang="en-US" b="0" i="0" dirty="0"/>
            <a:t>        if confidence &gt; </a:t>
          </a:r>
          <a:r>
            <a:rPr lang="en-US" b="0" i="0" dirty="0" err="1"/>
            <a:t>args</a:t>
          </a:r>
          <a:r>
            <a:rPr lang="en-US" b="0" i="0" dirty="0"/>
            <a:t>["confidence"]:</a:t>
          </a:r>
          <a:br>
            <a:rPr lang="en-US" b="0" i="0" dirty="0"/>
          </a:br>
          <a:r>
            <a:rPr lang="en-US" b="0" i="0" dirty="0"/>
            <a:t>            # compute the (x, y)-coordinates of the bounding box for</a:t>
          </a:r>
          <a:br>
            <a:rPr lang="en-US" b="0" i="0" dirty="0"/>
          </a:br>
          <a:r>
            <a:rPr lang="en-US" b="0" i="0" dirty="0"/>
            <a:t>            # the object</a:t>
          </a:r>
          <a:br>
            <a:rPr lang="en-US" b="0" i="0" dirty="0"/>
          </a:br>
          <a:r>
            <a:rPr lang="en-US" b="0" i="0" dirty="0"/>
            <a:t>            box = detections[0, 0, i, 3:7] * </a:t>
          </a:r>
          <a:r>
            <a:rPr lang="en-US" b="0" i="0" dirty="0" err="1"/>
            <a:t>np.array</a:t>
          </a:r>
          <a:r>
            <a:rPr lang="en-US" b="0" i="0" dirty="0"/>
            <a:t>([w, h, w, h])</a:t>
          </a:r>
          <a:br>
            <a:rPr lang="en-US" b="0" i="0" dirty="0"/>
          </a:br>
          <a:r>
            <a:rPr lang="en-US" b="0" i="0" dirty="0"/>
            <a:t>            (</a:t>
          </a:r>
          <a:r>
            <a:rPr lang="en-US" b="0" i="0" dirty="0" err="1"/>
            <a:t>startX</a:t>
          </a:r>
          <a:r>
            <a:rPr lang="en-US" b="0" i="0" dirty="0"/>
            <a:t>, </a:t>
          </a:r>
          <a:r>
            <a:rPr lang="en-US" b="0" i="0" dirty="0" err="1"/>
            <a:t>startY</a:t>
          </a:r>
          <a:r>
            <a:rPr lang="en-US" b="0" i="0" dirty="0"/>
            <a:t>, </a:t>
          </a:r>
          <a:r>
            <a:rPr lang="en-US" b="0" i="0" dirty="0" err="1"/>
            <a:t>endX</a:t>
          </a:r>
          <a:r>
            <a:rPr lang="en-US" b="0" i="0" dirty="0"/>
            <a:t>, </a:t>
          </a:r>
          <a:r>
            <a:rPr lang="en-US" b="0" i="0" dirty="0" err="1"/>
            <a:t>endY</a:t>
          </a:r>
          <a:r>
            <a:rPr lang="en-US" b="0" i="0" dirty="0"/>
            <a:t>) = </a:t>
          </a:r>
          <a:r>
            <a:rPr lang="en-US" b="0" i="0" dirty="0" err="1"/>
            <a:t>box.astype</a:t>
          </a:r>
          <a:r>
            <a:rPr lang="en-US" b="0" i="0" dirty="0"/>
            <a:t>("int")</a:t>
          </a:r>
          <a:br>
            <a:rPr lang="en-US" b="0" i="0" dirty="0"/>
          </a:br>
          <a:br>
            <a:rPr lang="en-US" b="0" i="0" dirty="0"/>
          </a:br>
          <a:r>
            <a:rPr lang="en-US" b="0" i="0" dirty="0"/>
            <a:t>            # ensure the bounding boxes fall within the dimensions of</a:t>
          </a:r>
          <a:br>
            <a:rPr lang="en-US" b="0" i="0" dirty="0"/>
          </a:br>
          <a:r>
            <a:rPr lang="en-US" b="0" i="0" dirty="0"/>
            <a:t>            # the frame</a:t>
          </a:r>
          <a:br>
            <a:rPr lang="en-US" b="0" i="0" dirty="0"/>
          </a:br>
          <a:r>
            <a:rPr lang="en-US" b="0" i="0" dirty="0"/>
            <a:t>            (</a:t>
          </a:r>
          <a:r>
            <a:rPr lang="en-US" b="0" i="0" dirty="0" err="1"/>
            <a:t>startX</a:t>
          </a:r>
          <a:r>
            <a:rPr lang="en-US" b="0" i="0" dirty="0"/>
            <a:t>, </a:t>
          </a:r>
          <a:r>
            <a:rPr lang="en-US" b="0" i="0" dirty="0" err="1"/>
            <a:t>startY</a:t>
          </a:r>
          <a:r>
            <a:rPr lang="en-US" b="0" i="0" dirty="0"/>
            <a:t>) = (max(0, </a:t>
          </a:r>
          <a:r>
            <a:rPr lang="en-US" b="0" i="0" dirty="0" err="1"/>
            <a:t>startX</a:t>
          </a:r>
          <a:r>
            <a:rPr lang="en-US" b="0" i="0" dirty="0"/>
            <a:t>), max(0, </a:t>
          </a:r>
          <a:r>
            <a:rPr lang="en-US" b="0" i="0" dirty="0" err="1"/>
            <a:t>startY</a:t>
          </a:r>
          <a:r>
            <a:rPr lang="en-US" b="0" i="0" dirty="0"/>
            <a:t>))</a:t>
          </a:r>
          <a:br>
            <a:rPr lang="en-US" b="0" i="0" dirty="0"/>
          </a:br>
          <a:r>
            <a:rPr lang="en-US" b="0" i="0" dirty="0"/>
            <a:t>            (</a:t>
          </a:r>
          <a:r>
            <a:rPr lang="en-US" b="0" i="0" dirty="0" err="1"/>
            <a:t>endX</a:t>
          </a:r>
          <a:r>
            <a:rPr lang="en-US" b="0" i="0" dirty="0"/>
            <a:t>, </a:t>
          </a:r>
          <a:r>
            <a:rPr lang="en-US" b="0" i="0" dirty="0" err="1"/>
            <a:t>endY</a:t>
          </a:r>
          <a:r>
            <a:rPr lang="en-US" b="0" i="0" dirty="0"/>
            <a:t>) = (min(w - 1, </a:t>
          </a:r>
          <a:r>
            <a:rPr lang="en-US" b="0" i="0" dirty="0" err="1"/>
            <a:t>endX</a:t>
          </a:r>
          <a:r>
            <a:rPr lang="en-US" b="0" i="0" dirty="0"/>
            <a:t>), min(h - 1, </a:t>
          </a:r>
          <a:r>
            <a:rPr lang="en-US" b="0" i="0" dirty="0" err="1"/>
            <a:t>endY</a:t>
          </a:r>
          <a:r>
            <a:rPr lang="en-US" b="0" i="0" dirty="0"/>
            <a:t>))</a:t>
          </a:r>
          <a:br>
            <a:rPr lang="en-US" b="0" i="0" dirty="0"/>
          </a:br>
          <a:br>
            <a:rPr lang="en-US" b="0" i="0" dirty="0"/>
          </a:br>
          <a:r>
            <a:rPr lang="en-US" b="0" i="0" dirty="0"/>
            <a:t>            # extract the face ROI, convert it from BGR to RGB channel</a:t>
          </a:r>
          <a:br>
            <a:rPr lang="en-US" b="0" i="0" dirty="0"/>
          </a:br>
          <a:r>
            <a:rPr lang="en-US" b="0" i="0" dirty="0"/>
            <a:t>            # ordering, resize it to 224x224, and preprocess it</a:t>
          </a:r>
          <a:br>
            <a:rPr lang="en-US" b="0" i="0" dirty="0"/>
          </a:br>
          <a:r>
            <a:rPr lang="en-US" b="0" i="0" dirty="0"/>
            <a:t>            face = frame[</a:t>
          </a:r>
          <a:r>
            <a:rPr lang="en-US" b="0" i="0" dirty="0" err="1"/>
            <a:t>startY:endY</a:t>
          </a:r>
          <a:r>
            <a:rPr lang="en-US" b="0" i="0" dirty="0"/>
            <a:t>, </a:t>
          </a:r>
          <a:r>
            <a:rPr lang="en-US" b="0" i="0" dirty="0" err="1"/>
            <a:t>startX:endX</a:t>
          </a:r>
          <a:r>
            <a:rPr lang="en-US" b="0" i="0" dirty="0"/>
            <a:t>]</a:t>
          </a:r>
          <a:br>
            <a:rPr lang="en-US" b="0" i="0" dirty="0"/>
          </a:br>
          <a:r>
            <a:rPr lang="en-US" b="0" i="0" dirty="0"/>
            <a:t>            if </a:t>
          </a:r>
          <a:r>
            <a:rPr lang="en-US" b="0" i="0" dirty="0" err="1"/>
            <a:t>face.any</a:t>
          </a:r>
          <a:r>
            <a:rPr lang="en-US" b="0" i="0" dirty="0"/>
            <a:t>():</a:t>
          </a:r>
          <a:br>
            <a:rPr lang="en-US" b="0" i="0" dirty="0"/>
          </a:br>
          <a:r>
            <a:rPr lang="en-US" b="0" i="0" dirty="0"/>
            <a:t>                face = cv2.cvtColor(face, cv2.COLOR_BGR2RGB)</a:t>
          </a:r>
          <a:br>
            <a:rPr lang="en-US" b="0" i="0" dirty="0"/>
          </a:br>
          <a:r>
            <a:rPr lang="en-US" b="0" i="0" dirty="0"/>
            <a:t>                face = cv2.resize(face, (224, 224))</a:t>
          </a:r>
          <a:br>
            <a:rPr lang="en-US" b="0" i="0" dirty="0"/>
          </a:br>
          <a:r>
            <a:rPr lang="en-US" b="0" i="0" dirty="0"/>
            <a:t>                face = </a:t>
          </a:r>
          <a:r>
            <a:rPr lang="en-US" b="0" i="0" dirty="0" err="1"/>
            <a:t>img_to_array</a:t>
          </a:r>
          <a:r>
            <a:rPr lang="en-US" b="0" i="0" dirty="0"/>
            <a:t>(face)</a:t>
          </a:r>
          <a:br>
            <a:rPr lang="en-US" b="0" i="0" dirty="0"/>
          </a:br>
          <a:r>
            <a:rPr lang="en-US" b="0" i="0" dirty="0"/>
            <a:t>                face = </a:t>
          </a:r>
          <a:r>
            <a:rPr lang="en-US" b="0" i="0" dirty="0" err="1"/>
            <a:t>preprocess_input</a:t>
          </a:r>
          <a:r>
            <a:rPr lang="en-US" b="0" i="0" dirty="0"/>
            <a:t>(face)</a:t>
          </a:r>
          <a:br>
            <a:rPr lang="en-US" b="0" i="0" dirty="0"/>
          </a:br>
          <a:br>
            <a:rPr lang="en-US" b="0" i="0" dirty="0"/>
          </a:br>
          <a:r>
            <a:rPr lang="en-US" b="0" i="0" dirty="0"/>
            <a:t>                # add the face and bounding boxes to their respective</a:t>
          </a:r>
          <a:br>
            <a:rPr lang="en-US" b="0" i="0" dirty="0"/>
          </a:br>
          <a:r>
            <a:rPr lang="en-US" b="0" i="0" dirty="0"/>
            <a:t>                # lists</a:t>
          </a:r>
          <a:br>
            <a:rPr lang="en-US" b="0" i="0" dirty="0"/>
          </a:br>
          <a:r>
            <a:rPr lang="en-US" b="0" i="0" dirty="0"/>
            <a:t>    </a:t>
          </a:r>
          <a:br>
            <a:rPr lang="en-US" b="0" i="0" dirty="0"/>
          </a:br>
          <a:endParaRPr lang="en-IN" dirty="0"/>
        </a:p>
      </dgm:t>
    </dgm:pt>
    <dgm:pt modelId="{CAFF8037-5C96-4FE3-80CC-520AF648E1AE}" type="parTrans" cxnId="{86308DCB-9D9F-46A9-A17A-9CB29C7337FE}">
      <dgm:prSet/>
      <dgm:spPr/>
      <dgm:t>
        <a:bodyPr/>
        <a:lstStyle/>
        <a:p>
          <a:endParaRPr lang="en-IN"/>
        </a:p>
      </dgm:t>
    </dgm:pt>
    <dgm:pt modelId="{FED39B63-BF3E-45C6-8855-FDC226A062C0}" type="sibTrans" cxnId="{86308DCB-9D9F-46A9-A17A-9CB29C7337FE}">
      <dgm:prSet/>
      <dgm:spPr/>
      <dgm:t>
        <a:bodyPr/>
        <a:lstStyle/>
        <a:p>
          <a:endParaRPr lang="en-IN"/>
        </a:p>
      </dgm:t>
    </dgm:pt>
    <dgm:pt modelId="{EAA48ECF-C835-4726-B3EE-C49BD30F015D}" type="pres">
      <dgm:prSet presAssocID="{D5D75AE3-0DA7-4ED1-8E00-C1A3FFED38CD}" presName="linear" presStyleCnt="0">
        <dgm:presLayoutVars>
          <dgm:animLvl val="lvl"/>
          <dgm:resizeHandles val="exact"/>
        </dgm:presLayoutVars>
      </dgm:prSet>
      <dgm:spPr/>
    </dgm:pt>
    <dgm:pt modelId="{E5CCDC37-34C8-4B1F-BED0-F42E3F225392}" type="pres">
      <dgm:prSet presAssocID="{E466F504-CC6E-4968-B4C7-FD3B6F6CE796}" presName="parentText" presStyleLbl="node1" presStyleIdx="0" presStyleCnt="1">
        <dgm:presLayoutVars>
          <dgm:chMax val="0"/>
          <dgm:bulletEnabled val="1"/>
        </dgm:presLayoutVars>
      </dgm:prSet>
      <dgm:spPr/>
    </dgm:pt>
  </dgm:ptLst>
  <dgm:cxnLst>
    <dgm:cxn modelId="{370B9577-AE67-4552-970D-C8D405B4E2AB}" type="presOf" srcId="{D5D75AE3-0DA7-4ED1-8E00-C1A3FFED38CD}" destId="{EAA48ECF-C835-4726-B3EE-C49BD30F015D}" srcOrd="0" destOrd="0" presId="urn:microsoft.com/office/officeart/2005/8/layout/vList2"/>
    <dgm:cxn modelId="{0942809C-F14A-4977-9CD6-EB2457A32382}" type="presOf" srcId="{E466F504-CC6E-4968-B4C7-FD3B6F6CE796}" destId="{E5CCDC37-34C8-4B1F-BED0-F42E3F225392}" srcOrd="0" destOrd="0" presId="urn:microsoft.com/office/officeart/2005/8/layout/vList2"/>
    <dgm:cxn modelId="{86308DCB-9D9F-46A9-A17A-9CB29C7337FE}" srcId="{D5D75AE3-0DA7-4ED1-8E00-C1A3FFED38CD}" destId="{E466F504-CC6E-4968-B4C7-FD3B6F6CE796}" srcOrd="0" destOrd="0" parTransId="{CAFF8037-5C96-4FE3-80CC-520AF648E1AE}" sibTransId="{FED39B63-BF3E-45C6-8855-FDC226A062C0}"/>
    <dgm:cxn modelId="{3510A20D-EC88-4C41-8C43-6AFF85D07BB9}" type="presParOf" srcId="{EAA48ECF-C835-4726-B3EE-C49BD30F015D}" destId="{E5CCDC37-34C8-4B1F-BED0-F42E3F225392}"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E346D49-8936-4CBF-A992-834CCDA4E215}"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EB1AE9B1-94FE-42A9-99D2-EBAA78F6505F}">
      <dgm:prSet/>
      <dgm:spPr/>
      <dgm:t>
        <a:bodyPr/>
        <a:lstStyle/>
        <a:p>
          <a:r>
            <a:rPr lang="en-IN" b="0" i="0"/>
            <a:t>faces.append(face)</a:t>
          </a:r>
          <a:br>
            <a:rPr lang="en-IN" b="0" i="0"/>
          </a:br>
          <a:r>
            <a:rPr lang="en-IN" b="0" i="0"/>
            <a:t>                locs.append((startX, startY, endX, endY))</a:t>
          </a:r>
          <a:br>
            <a:rPr lang="en-IN" b="0" i="0"/>
          </a:br>
          <a:br>
            <a:rPr lang="en-IN" b="0" i="0"/>
          </a:br>
          <a:r>
            <a:rPr lang="en-IN" b="0" i="0"/>
            <a:t>    # only make a predictions if at least one face was detected</a:t>
          </a:r>
          <a:br>
            <a:rPr lang="en-IN" b="0" i="0"/>
          </a:br>
          <a:r>
            <a:rPr lang="en-IN" b="0" i="0"/>
            <a:t>    if len(faces) &gt; 0:</a:t>
          </a:r>
          <a:br>
            <a:rPr lang="en-IN" b="0" i="0"/>
          </a:br>
          <a:r>
            <a:rPr lang="en-IN" b="0" i="0"/>
            <a:t>        # for faster inference we'll make batch predictions on *all*</a:t>
          </a:r>
          <a:br>
            <a:rPr lang="en-IN" b="0" i="0"/>
          </a:br>
          <a:r>
            <a:rPr lang="en-IN" b="0" i="0"/>
            <a:t>        # faces at the same time rather than one-by-one predictions</a:t>
          </a:r>
          <a:br>
            <a:rPr lang="en-IN" b="0" i="0"/>
          </a:br>
          <a:r>
            <a:rPr lang="en-IN" b="0" i="0"/>
            <a:t>        # in the above `for` loop</a:t>
          </a:r>
          <a:br>
            <a:rPr lang="en-IN" b="0" i="0"/>
          </a:br>
          <a:r>
            <a:rPr lang="en-IN" b="0" i="0"/>
            <a:t>        faces = np.array(faces, dtype="float32")</a:t>
          </a:r>
          <a:br>
            <a:rPr lang="en-IN" b="0" i="0"/>
          </a:br>
          <a:r>
            <a:rPr lang="en-IN" b="0" i="0"/>
            <a:t>        preds = maskNet.predict(faces, batch_size=32)</a:t>
          </a:r>
          <a:br>
            <a:rPr lang="en-IN" b="0" i="0"/>
          </a:br>
          <a:br>
            <a:rPr lang="en-IN" b="0" i="0"/>
          </a:br>
          <a:r>
            <a:rPr lang="en-IN" b="0" i="0"/>
            <a:t>    # return a 2-tuple of the face locations and their corresponding</a:t>
          </a:r>
          <a:br>
            <a:rPr lang="en-IN" b="0" i="0"/>
          </a:br>
          <a:r>
            <a:rPr lang="en-IN" b="0" i="0"/>
            <a:t>    # locations</a:t>
          </a:r>
          <a:br>
            <a:rPr lang="en-IN" b="0" i="0"/>
          </a:br>
          <a:r>
            <a:rPr lang="en-IN" b="0" i="0"/>
            <a:t>    return (locs, preds)</a:t>
          </a:r>
          <a:br>
            <a:rPr lang="en-IN" b="0" i="0"/>
          </a:br>
          <a:br>
            <a:rPr lang="en-IN" b="0" i="0"/>
          </a:br>
          <a:r>
            <a:rPr lang="en-IN" b="0" i="0"/>
            <a:t># construct the argument parser and parse the arguments</a:t>
          </a:r>
          <a:br>
            <a:rPr lang="en-IN" b="0" i="0"/>
          </a:br>
          <a:r>
            <a:rPr lang="en-IN" b="0" i="0"/>
            <a:t>ap = argparse.ArgumentParser()</a:t>
          </a:r>
          <a:br>
            <a:rPr lang="en-IN" b="0" i="0"/>
          </a:br>
          <a:r>
            <a:rPr lang="en-IN" b="0" i="0"/>
            <a:t>ap.add_argument("-f", "--face", type=str,</a:t>
          </a:r>
          <a:br>
            <a:rPr lang="en-IN" b="0" i="0"/>
          </a:br>
          <a:r>
            <a:rPr lang="en-IN" b="0" i="0"/>
            <a:t>    default="face_detector",</a:t>
          </a:r>
          <a:br>
            <a:rPr lang="en-IN" b="0" i="0"/>
          </a:br>
          <a:r>
            <a:rPr lang="en-IN" b="0" i="0"/>
            <a:t>    help="path to face detector model directory")</a:t>
          </a:r>
          <a:br>
            <a:rPr lang="en-IN" b="0" i="0"/>
          </a:br>
          <a:r>
            <a:rPr lang="en-IN" b="0" i="0"/>
            <a:t>ap.add_argument("-m", "--model", type=str,</a:t>
          </a:r>
          <a:br>
            <a:rPr lang="en-IN" b="0" i="0"/>
          </a:br>
          <a:r>
            <a:rPr lang="en-IN" b="0" i="0"/>
            <a:t>    default="mask_detector.model",</a:t>
          </a:r>
          <a:br>
            <a:rPr lang="en-IN" b="0" i="0"/>
          </a:br>
          <a:r>
            <a:rPr lang="en-IN" b="0" i="0"/>
            <a:t>    help="path to trained face mask detector model")</a:t>
          </a:r>
          <a:br>
            <a:rPr lang="en-IN" b="0" i="0"/>
          </a:br>
          <a:r>
            <a:rPr lang="en-IN" b="0" i="0"/>
            <a:t>ap.add_argument("-c", "--confidence", type=float, default=0.5,</a:t>
          </a:r>
          <a:br>
            <a:rPr lang="en-IN" b="0" i="0"/>
          </a:br>
          <a:r>
            <a:rPr lang="en-IN" b="0" i="0"/>
            <a:t>    help="minimum probability to filter weak detections")</a:t>
          </a:r>
          <a:br>
            <a:rPr lang="en-IN" b="0" i="0"/>
          </a:br>
          <a:r>
            <a:rPr lang="en-IN" b="0" i="0"/>
            <a:t>args = vars(ap.parse_args())</a:t>
          </a:r>
          <a:br>
            <a:rPr lang="en-IN" b="0" i="0"/>
          </a:br>
          <a:br>
            <a:rPr lang="en-IN" b="0" i="0"/>
          </a:br>
          <a:r>
            <a:rPr lang="en-IN" b="0" i="0"/>
            <a:t># load our serialized face detector model from disk</a:t>
          </a:r>
          <a:br>
            <a:rPr lang="en-IN" b="0" i="0"/>
          </a:br>
          <a:r>
            <a:rPr lang="en-IN" b="0" i="0"/>
            <a:t>print("[INFO] loading face detector model...")</a:t>
          </a:r>
          <a:br>
            <a:rPr lang="en-IN" b="0" i="0"/>
          </a:br>
          <a:r>
            <a:rPr lang="en-IN" b="0" i="0"/>
            <a:t>prototxtPath = os.path.sep.join([args["face"], "deploy.prototxt"])</a:t>
          </a:r>
          <a:br>
            <a:rPr lang="en-IN" b="0" i="0"/>
          </a:br>
          <a:r>
            <a:rPr lang="en-IN" b="0" i="0"/>
            <a:t>weightsPath = os.path.sep.join([args["face"],</a:t>
          </a:r>
          <a:br>
            <a:rPr lang="en-IN" b="0" i="0"/>
          </a:br>
          <a:r>
            <a:rPr lang="en-IN" b="0" i="0"/>
            <a:t>    "res10_300x300_ssd_iter_140000.caffemodel"])</a:t>
          </a:r>
          <a:br>
            <a:rPr lang="en-IN" b="0" i="0"/>
          </a:br>
          <a:r>
            <a:rPr lang="en-IN" b="0" i="0"/>
            <a:t>faceNet = cv2.dnn.readNet(prototxtPath, weightsPath)</a:t>
          </a:r>
          <a:br>
            <a:rPr lang="en-IN" b="0" i="0"/>
          </a:br>
          <a:br>
            <a:rPr lang="en-IN" b="0" i="0"/>
          </a:br>
          <a:r>
            <a:rPr lang="en-IN" b="0" i="0"/>
            <a:t># load the face mask detector model from disk</a:t>
          </a:r>
          <a:br>
            <a:rPr lang="en-IN" b="0" i="0"/>
          </a:br>
          <a:r>
            <a:rPr lang="en-IN" b="0" i="0"/>
            <a:t>print("[INFO] loading face mask detector model...")</a:t>
          </a:r>
          <a:br>
            <a:rPr lang="en-IN" b="0" i="0"/>
          </a:br>
          <a:r>
            <a:rPr lang="en-IN" b="0" i="0"/>
            <a:t>maskNet = load_model(args["model"])</a:t>
          </a:r>
          <a:br>
            <a:rPr lang="en-IN" b="0" i="0"/>
          </a:br>
          <a:br>
            <a:rPr lang="en-IN" b="0" i="0"/>
          </a:br>
          <a:br>
            <a:rPr lang="en-IN" b="0" i="0"/>
          </a:br>
          <a:endParaRPr lang="en-IN"/>
        </a:p>
      </dgm:t>
    </dgm:pt>
    <dgm:pt modelId="{CAA6B80C-631A-48A0-988A-D709E35DCA80}" type="parTrans" cxnId="{0E933EEA-7DA1-4588-9601-B333E8EA4DF4}">
      <dgm:prSet/>
      <dgm:spPr/>
      <dgm:t>
        <a:bodyPr/>
        <a:lstStyle/>
        <a:p>
          <a:endParaRPr lang="en-IN"/>
        </a:p>
      </dgm:t>
    </dgm:pt>
    <dgm:pt modelId="{E423672E-B5C8-4F35-B14B-0FAD0B68B742}" type="sibTrans" cxnId="{0E933EEA-7DA1-4588-9601-B333E8EA4DF4}">
      <dgm:prSet/>
      <dgm:spPr/>
      <dgm:t>
        <a:bodyPr/>
        <a:lstStyle/>
        <a:p>
          <a:endParaRPr lang="en-IN"/>
        </a:p>
      </dgm:t>
    </dgm:pt>
    <dgm:pt modelId="{A745548A-9B81-4A8C-A048-31C3957045CE}" type="pres">
      <dgm:prSet presAssocID="{BE346D49-8936-4CBF-A992-834CCDA4E215}" presName="linear" presStyleCnt="0">
        <dgm:presLayoutVars>
          <dgm:animLvl val="lvl"/>
          <dgm:resizeHandles val="exact"/>
        </dgm:presLayoutVars>
      </dgm:prSet>
      <dgm:spPr/>
    </dgm:pt>
    <dgm:pt modelId="{991AD6B5-E63D-4188-84F6-7EEA12A93F27}" type="pres">
      <dgm:prSet presAssocID="{EB1AE9B1-94FE-42A9-99D2-EBAA78F6505F}" presName="parentText" presStyleLbl="node1" presStyleIdx="0" presStyleCnt="1">
        <dgm:presLayoutVars>
          <dgm:chMax val="0"/>
          <dgm:bulletEnabled val="1"/>
        </dgm:presLayoutVars>
      </dgm:prSet>
      <dgm:spPr/>
    </dgm:pt>
  </dgm:ptLst>
  <dgm:cxnLst>
    <dgm:cxn modelId="{5AECA525-995D-4E95-88CC-DEBD63C12CC2}" type="presOf" srcId="{BE346D49-8936-4CBF-A992-834CCDA4E215}" destId="{A745548A-9B81-4A8C-A048-31C3957045CE}" srcOrd="0" destOrd="0" presId="urn:microsoft.com/office/officeart/2005/8/layout/vList2"/>
    <dgm:cxn modelId="{8F5C2A90-2750-44FE-B363-A8D8B114D71F}" type="presOf" srcId="{EB1AE9B1-94FE-42A9-99D2-EBAA78F6505F}" destId="{991AD6B5-E63D-4188-84F6-7EEA12A93F27}" srcOrd="0" destOrd="0" presId="urn:microsoft.com/office/officeart/2005/8/layout/vList2"/>
    <dgm:cxn modelId="{0E933EEA-7DA1-4588-9601-B333E8EA4DF4}" srcId="{BE346D49-8936-4CBF-A992-834CCDA4E215}" destId="{EB1AE9B1-94FE-42A9-99D2-EBAA78F6505F}" srcOrd="0" destOrd="0" parTransId="{CAA6B80C-631A-48A0-988A-D709E35DCA80}" sibTransId="{E423672E-B5C8-4F35-B14B-0FAD0B68B742}"/>
    <dgm:cxn modelId="{AF7A79BF-0393-4685-8C1B-426E7393C045}" type="presParOf" srcId="{A745548A-9B81-4A8C-A048-31C3957045CE}" destId="{991AD6B5-E63D-4188-84F6-7EEA12A93F27}"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66C2F4A8-3B5C-42C4-B0FD-DEDCC4C744FE}"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29D5F693-67E4-43CD-907C-485FA36C2CE4}">
      <dgm:prSet/>
      <dgm:spPr/>
      <dgm:t>
        <a:bodyPr/>
        <a:lstStyle/>
        <a:p>
          <a:r>
            <a:rPr lang="en-US" b="0" i="0"/>
            <a:t># initialize the video stream and allow the camera sensor to warm up</a:t>
          </a:r>
          <a:br>
            <a:rPr lang="en-US" b="0" i="0"/>
          </a:br>
          <a:r>
            <a:rPr lang="en-US" b="0" i="0"/>
            <a:t>print("[INFO] starting video stream...")</a:t>
          </a:r>
          <a:br>
            <a:rPr lang="en-US" b="0" i="0"/>
          </a:br>
          <a:r>
            <a:rPr lang="en-US" b="0" i="0"/>
            <a:t>vs = VideoStream(src=0).start()</a:t>
          </a:r>
          <a:br>
            <a:rPr lang="en-US" b="0" i="0"/>
          </a:br>
          <a:r>
            <a:rPr lang="en-US" b="0" i="0"/>
            <a:t>time.sleep(2.0)</a:t>
          </a:r>
          <a:br>
            <a:rPr lang="en-US" b="0" i="0"/>
          </a:br>
          <a:br>
            <a:rPr lang="en-US" b="0" i="0"/>
          </a:br>
          <a:r>
            <a:rPr lang="en-US" b="0" i="0"/>
            <a:t># loop over the frames from the video stream</a:t>
          </a:r>
          <a:br>
            <a:rPr lang="en-US" b="0" i="0"/>
          </a:br>
          <a:r>
            <a:rPr lang="en-US" b="0" i="0"/>
            <a:t>while True:</a:t>
          </a:r>
          <a:br>
            <a:rPr lang="en-US" b="0" i="0"/>
          </a:br>
          <a:r>
            <a:rPr lang="en-US" b="0" i="0"/>
            <a:t>    # grab the frame from the threaded video stream and resize it</a:t>
          </a:r>
          <a:br>
            <a:rPr lang="en-US" b="0" i="0"/>
          </a:br>
          <a:r>
            <a:rPr lang="en-US" b="0" i="0"/>
            <a:t>    # to have a maximum width of 400 pixels</a:t>
          </a:r>
          <a:br>
            <a:rPr lang="en-US" b="0" i="0"/>
          </a:br>
          <a:r>
            <a:rPr lang="en-US" b="0" i="0"/>
            <a:t>    frame = vs.read()</a:t>
          </a:r>
          <a:br>
            <a:rPr lang="en-US" b="0" i="0"/>
          </a:br>
          <a:r>
            <a:rPr lang="en-US" b="0" i="0"/>
            <a:t>    frame = imutils.resize(frame, width=400)</a:t>
          </a:r>
          <a:br>
            <a:rPr lang="en-US" b="0" i="0"/>
          </a:br>
          <a:br>
            <a:rPr lang="en-US" b="0" i="0"/>
          </a:br>
          <a:r>
            <a:rPr lang="en-US" b="0" i="0"/>
            <a:t>    # detect faces in the frame and determine if they are wearing a</a:t>
          </a:r>
          <a:br>
            <a:rPr lang="en-US" b="0" i="0"/>
          </a:br>
          <a:r>
            <a:rPr lang="en-US" b="0" i="0"/>
            <a:t>    # face mask or not</a:t>
          </a:r>
          <a:br>
            <a:rPr lang="en-US" b="0" i="0"/>
          </a:br>
          <a:r>
            <a:rPr lang="en-US" b="0" i="0"/>
            <a:t>    (locs, preds) = detect_and_predict_mask(frame, faceNet, maskNet)</a:t>
          </a:r>
          <a:br>
            <a:rPr lang="en-US" b="0" i="0"/>
          </a:br>
          <a:br>
            <a:rPr lang="en-US" b="0" i="0"/>
          </a:br>
          <a:r>
            <a:rPr lang="en-US" b="0" i="0"/>
            <a:t>    # loop over the detected face locations and their corresponding</a:t>
          </a:r>
          <a:br>
            <a:rPr lang="en-US" b="0" i="0"/>
          </a:br>
          <a:r>
            <a:rPr lang="en-US" b="0" i="0"/>
            <a:t>    # locations</a:t>
          </a:r>
          <a:br>
            <a:rPr lang="en-US" b="0" i="0"/>
          </a:br>
          <a:r>
            <a:rPr lang="en-US" b="0" i="0"/>
            <a:t>    for (box, pred) in zip(locs, preds):</a:t>
          </a:r>
          <a:br>
            <a:rPr lang="en-US" b="0" i="0"/>
          </a:br>
          <a:r>
            <a:rPr lang="en-US" b="0" i="0"/>
            <a:t>        # unpack the bounding box and predictions</a:t>
          </a:r>
          <a:br>
            <a:rPr lang="en-US" b="0" i="0"/>
          </a:br>
          <a:r>
            <a:rPr lang="en-US" b="0" i="0"/>
            <a:t>        (startX, startY, endX, endY) = box</a:t>
          </a:r>
          <a:br>
            <a:rPr lang="en-US" b="0" i="0"/>
          </a:br>
          <a:r>
            <a:rPr lang="en-US" b="0" i="0"/>
            <a:t>        (mask, withoutMask) = pred</a:t>
          </a:r>
          <a:br>
            <a:rPr lang="en-US" b="0" i="0"/>
          </a:br>
          <a:br>
            <a:rPr lang="en-US" b="0" i="0"/>
          </a:br>
          <a:r>
            <a:rPr lang="en-US" b="0" i="0"/>
            <a:t>        # determine the class label and color we'll use to draw</a:t>
          </a:r>
          <a:br>
            <a:rPr lang="en-US" b="0" i="0"/>
          </a:br>
          <a:r>
            <a:rPr lang="en-US" b="0" i="0"/>
            <a:t>        # the bounding box and text</a:t>
          </a:r>
          <a:br>
            <a:rPr lang="en-US" b="0" i="0"/>
          </a:br>
          <a:r>
            <a:rPr lang="en-US" b="0" i="0"/>
            <a:t>        label = "Mask" if mask &gt; withoutMask else "No Mask"</a:t>
          </a:r>
          <a:br>
            <a:rPr lang="en-US" b="0" i="0"/>
          </a:br>
          <a:r>
            <a:rPr lang="en-US" b="0" i="0"/>
            <a:t>        color = (0, 255, 0) if label == "Mask" else (0, 0, 255)</a:t>
          </a:r>
          <a:br>
            <a:rPr lang="en-US" b="0" i="0"/>
          </a:br>
          <a:r>
            <a:rPr lang="en-US" b="0" i="0"/>
            <a:t>            </a:t>
          </a:r>
          <a:br>
            <a:rPr lang="en-US" b="0" i="0"/>
          </a:br>
          <a:r>
            <a:rPr lang="en-US" b="0" i="0"/>
            <a:t>        # include the probability in the label</a:t>
          </a:r>
          <a:br>
            <a:rPr lang="en-US" b="0" i="0"/>
          </a:br>
          <a:r>
            <a:rPr lang="en-US" b="0" i="0"/>
            <a:t>        label = "{}: {:.2f}%".format(label, max(mask, withoutMask) * 100)</a:t>
          </a:r>
          <a:br>
            <a:rPr lang="en-US" b="0" i="0"/>
          </a:br>
          <a:br>
            <a:rPr lang="en-US" b="0" i="0"/>
          </a:br>
          <a:br>
            <a:rPr lang="en-US" b="0" i="0"/>
          </a:br>
          <a:endParaRPr lang="en-IN"/>
        </a:p>
      </dgm:t>
    </dgm:pt>
    <dgm:pt modelId="{11232E02-202D-4D61-86E9-2DA6648E903E}" type="parTrans" cxnId="{8FCA1E36-60A2-496B-A636-D0F99A2BF979}">
      <dgm:prSet/>
      <dgm:spPr/>
      <dgm:t>
        <a:bodyPr/>
        <a:lstStyle/>
        <a:p>
          <a:endParaRPr lang="en-IN"/>
        </a:p>
      </dgm:t>
    </dgm:pt>
    <dgm:pt modelId="{537139C3-D200-4CCE-A701-525C89F0DA16}" type="sibTrans" cxnId="{8FCA1E36-60A2-496B-A636-D0F99A2BF979}">
      <dgm:prSet/>
      <dgm:spPr/>
      <dgm:t>
        <a:bodyPr/>
        <a:lstStyle/>
        <a:p>
          <a:endParaRPr lang="en-IN"/>
        </a:p>
      </dgm:t>
    </dgm:pt>
    <dgm:pt modelId="{F2487D6F-3E14-40EA-9E61-E841F6A92A7A}" type="pres">
      <dgm:prSet presAssocID="{66C2F4A8-3B5C-42C4-B0FD-DEDCC4C744FE}" presName="linear" presStyleCnt="0">
        <dgm:presLayoutVars>
          <dgm:animLvl val="lvl"/>
          <dgm:resizeHandles val="exact"/>
        </dgm:presLayoutVars>
      </dgm:prSet>
      <dgm:spPr/>
    </dgm:pt>
    <dgm:pt modelId="{FA723C1C-B2A2-485B-9C63-66A9C2F5B330}" type="pres">
      <dgm:prSet presAssocID="{29D5F693-67E4-43CD-907C-485FA36C2CE4}" presName="parentText" presStyleLbl="node1" presStyleIdx="0" presStyleCnt="1">
        <dgm:presLayoutVars>
          <dgm:chMax val="0"/>
          <dgm:bulletEnabled val="1"/>
        </dgm:presLayoutVars>
      </dgm:prSet>
      <dgm:spPr/>
    </dgm:pt>
  </dgm:ptLst>
  <dgm:cxnLst>
    <dgm:cxn modelId="{8FCA1E36-60A2-496B-A636-D0F99A2BF979}" srcId="{66C2F4A8-3B5C-42C4-B0FD-DEDCC4C744FE}" destId="{29D5F693-67E4-43CD-907C-485FA36C2CE4}" srcOrd="0" destOrd="0" parTransId="{11232E02-202D-4D61-86E9-2DA6648E903E}" sibTransId="{537139C3-D200-4CCE-A701-525C89F0DA16}"/>
    <dgm:cxn modelId="{60871FB6-9992-416F-8964-D06C63BAC30F}" type="presOf" srcId="{66C2F4A8-3B5C-42C4-B0FD-DEDCC4C744FE}" destId="{F2487D6F-3E14-40EA-9E61-E841F6A92A7A}" srcOrd="0" destOrd="0" presId="urn:microsoft.com/office/officeart/2005/8/layout/vList2"/>
    <dgm:cxn modelId="{04D53EC4-8ED3-42A2-8225-006002425A21}" type="presOf" srcId="{29D5F693-67E4-43CD-907C-485FA36C2CE4}" destId="{FA723C1C-B2A2-485B-9C63-66A9C2F5B330}" srcOrd="0" destOrd="0" presId="urn:microsoft.com/office/officeart/2005/8/layout/vList2"/>
    <dgm:cxn modelId="{4C912BE4-E94F-4F44-9B48-41E0FFC7149D}" type="presParOf" srcId="{F2487D6F-3E14-40EA-9E61-E841F6A92A7A}" destId="{FA723C1C-B2A2-485B-9C63-66A9C2F5B33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A50DC64-2258-41C2-AE0F-E8A1E5909C61}"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1A552B4E-43D8-4AC8-B8FE-C464BBCD8CD7}">
      <dgm:prSet/>
      <dgm:spPr/>
      <dgm:t>
        <a:bodyPr/>
        <a:lstStyle/>
        <a:p>
          <a:r>
            <a:rPr lang="en-US" b="0" i="0"/>
            <a:t># display the label and bounding box rectangle on the output</a:t>
          </a:r>
          <a:br>
            <a:rPr lang="en-US" b="0" i="0"/>
          </a:br>
          <a:r>
            <a:rPr lang="en-US" b="0" i="0"/>
            <a:t>        # frame</a:t>
          </a:r>
          <a:br>
            <a:rPr lang="en-US" b="0" i="0"/>
          </a:br>
          <a:r>
            <a:rPr lang="en-US" b="0" i="0"/>
            <a:t>        cv2.putText(frame, label, (startX, startY - 10),</a:t>
          </a:r>
          <a:br>
            <a:rPr lang="en-US" b="0" i="0"/>
          </a:br>
          <a:r>
            <a:rPr lang="en-US" b="0" i="0"/>
            <a:t>            cv2.FONT_HERSHEY_SIMPLEX, 0.45, color, 2)</a:t>
          </a:r>
          <a:br>
            <a:rPr lang="en-US" b="0" i="0"/>
          </a:br>
          <a:r>
            <a:rPr lang="en-US" b="0" i="0"/>
            <a:t>        cv2.rectangle(frame, (startX, startY), (endX, endY), color, 2)</a:t>
          </a:r>
          <a:br>
            <a:rPr lang="en-US" b="0" i="0"/>
          </a:br>
          <a:br>
            <a:rPr lang="en-US" b="0" i="0"/>
          </a:br>
          <a:r>
            <a:rPr lang="en-US" b="0" i="0"/>
            <a:t>    # show the output frame</a:t>
          </a:r>
          <a:br>
            <a:rPr lang="en-US" b="0" i="0"/>
          </a:br>
          <a:r>
            <a:rPr lang="en-US" b="0" i="0"/>
            <a:t>    cv2.imshow("Frame", frame)</a:t>
          </a:r>
          <a:br>
            <a:rPr lang="en-US" b="0" i="0"/>
          </a:br>
          <a:r>
            <a:rPr lang="en-US" b="0" i="0"/>
            <a:t>    key = cv2.waitKey(1) &amp; 0xFF</a:t>
          </a:r>
          <a:br>
            <a:rPr lang="en-US" b="0" i="0"/>
          </a:br>
          <a:br>
            <a:rPr lang="en-US" b="0" i="0"/>
          </a:br>
          <a:r>
            <a:rPr lang="en-US" b="0" i="0"/>
            <a:t>    # if the `q` key was pressed, break from the loop</a:t>
          </a:r>
          <a:br>
            <a:rPr lang="en-US" b="0" i="0"/>
          </a:br>
          <a:r>
            <a:rPr lang="en-US" b="0" i="0"/>
            <a:t>    if key == ord("q"):</a:t>
          </a:r>
          <a:br>
            <a:rPr lang="en-US" b="0" i="0"/>
          </a:br>
          <a:r>
            <a:rPr lang="en-US" b="0" i="0"/>
            <a:t>        break</a:t>
          </a:r>
          <a:br>
            <a:rPr lang="en-US" b="0" i="0"/>
          </a:br>
          <a:br>
            <a:rPr lang="en-US" b="0" i="0"/>
          </a:br>
          <a:r>
            <a:rPr lang="en-US" b="0" i="0"/>
            <a:t># do a bit of cleanup</a:t>
          </a:r>
          <a:br>
            <a:rPr lang="en-US" b="0" i="0"/>
          </a:br>
          <a:r>
            <a:rPr lang="en-US" b="0" i="0"/>
            <a:t>cv2.destroyAllWindows()</a:t>
          </a:r>
          <a:br>
            <a:rPr lang="en-US" b="0" i="0"/>
          </a:br>
          <a:r>
            <a:rPr lang="en-US" b="0" i="0"/>
            <a:t>vs.stop()</a:t>
          </a:r>
          <a:br>
            <a:rPr lang="en-US" b="0" i="0"/>
          </a:br>
          <a:endParaRPr lang="en-IN"/>
        </a:p>
      </dgm:t>
    </dgm:pt>
    <dgm:pt modelId="{294380F8-26AB-4A56-9EDE-8BC5311EECA1}" type="parTrans" cxnId="{B0877539-C78F-4B42-B619-FFB39033431A}">
      <dgm:prSet/>
      <dgm:spPr/>
      <dgm:t>
        <a:bodyPr/>
        <a:lstStyle/>
        <a:p>
          <a:endParaRPr lang="en-IN"/>
        </a:p>
      </dgm:t>
    </dgm:pt>
    <dgm:pt modelId="{DE32DF40-0EFC-4FC9-A575-7DEE88A34236}" type="sibTrans" cxnId="{B0877539-C78F-4B42-B619-FFB39033431A}">
      <dgm:prSet/>
      <dgm:spPr/>
      <dgm:t>
        <a:bodyPr/>
        <a:lstStyle/>
        <a:p>
          <a:endParaRPr lang="en-IN"/>
        </a:p>
      </dgm:t>
    </dgm:pt>
    <dgm:pt modelId="{D23E8045-D8D7-49FB-895A-5D1D33B24498}" type="pres">
      <dgm:prSet presAssocID="{FA50DC64-2258-41C2-AE0F-E8A1E5909C61}" presName="linear" presStyleCnt="0">
        <dgm:presLayoutVars>
          <dgm:animLvl val="lvl"/>
          <dgm:resizeHandles val="exact"/>
        </dgm:presLayoutVars>
      </dgm:prSet>
      <dgm:spPr/>
    </dgm:pt>
    <dgm:pt modelId="{85E0D8E2-55AB-4A3D-B522-2B93DAC8295B}" type="pres">
      <dgm:prSet presAssocID="{1A552B4E-43D8-4AC8-B8FE-C464BBCD8CD7}" presName="parentText" presStyleLbl="node1" presStyleIdx="0" presStyleCnt="1">
        <dgm:presLayoutVars>
          <dgm:chMax val="0"/>
          <dgm:bulletEnabled val="1"/>
        </dgm:presLayoutVars>
      </dgm:prSet>
      <dgm:spPr/>
    </dgm:pt>
  </dgm:ptLst>
  <dgm:cxnLst>
    <dgm:cxn modelId="{B0877539-C78F-4B42-B619-FFB39033431A}" srcId="{FA50DC64-2258-41C2-AE0F-E8A1E5909C61}" destId="{1A552B4E-43D8-4AC8-B8FE-C464BBCD8CD7}" srcOrd="0" destOrd="0" parTransId="{294380F8-26AB-4A56-9EDE-8BC5311EECA1}" sibTransId="{DE32DF40-0EFC-4FC9-A575-7DEE88A34236}"/>
    <dgm:cxn modelId="{F69565AC-6A4F-4799-B606-3CA5FD3CB702}" type="presOf" srcId="{1A552B4E-43D8-4AC8-B8FE-C464BBCD8CD7}" destId="{85E0D8E2-55AB-4A3D-B522-2B93DAC8295B}" srcOrd="0" destOrd="0" presId="urn:microsoft.com/office/officeart/2005/8/layout/vList2"/>
    <dgm:cxn modelId="{32A610CF-D239-4824-8EF8-B828997A76EF}" type="presOf" srcId="{FA50DC64-2258-41C2-AE0F-E8A1E5909C61}" destId="{D23E8045-D8D7-49FB-895A-5D1D33B24498}" srcOrd="0" destOrd="0" presId="urn:microsoft.com/office/officeart/2005/8/layout/vList2"/>
    <dgm:cxn modelId="{77AB36D0-53DC-4D63-85E6-F146C2C1E15D}" type="presParOf" srcId="{D23E8045-D8D7-49FB-895A-5D1D33B24498}" destId="{85E0D8E2-55AB-4A3D-B522-2B93DAC8295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968D2D8-B3C8-48D7-B7A6-34736210C127}" type="doc">
      <dgm:prSet loTypeId="urn:microsoft.com/office/officeart/2005/8/layout/vList2" loCatId="list" qsTypeId="urn:microsoft.com/office/officeart/2005/8/quickstyle/3d1" qsCatId="3D" csTypeId="urn:microsoft.com/office/officeart/2005/8/colors/accent0_1" csCatId="mainScheme"/>
      <dgm:spPr/>
      <dgm:t>
        <a:bodyPr/>
        <a:lstStyle/>
        <a:p>
          <a:endParaRPr lang="en-IN"/>
        </a:p>
      </dgm:t>
    </dgm:pt>
    <dgm:pt modelId="{A5BBEDF4-CA9B-4633-ACBD-83A70EA75B81}">
      <dgm:prSet/>
      <dgm:spPr/>
      <dgm:t>
        <a:bodyPr/>
        <a:lstStyle/>
        <a:p>
          <a:r>
            <a:rPr lang="en-IN" b="0" i="0"/>
            <a:t># USAGE</a:t>
          </a:r>
          <a:br>
            <a:rPr lang="en-IN" b="0" i="0"/>
          </a:br>
          <a:r>
            <a:rPr lang="en-IN" b="0" i="0"/>
            <a:t># python detect_mask_image.py --image images/pic1.jpeg</a:t>
          </a:r>
          <a:br>
            <a:rPr lang="en-IN" b="0" i="0"/>
          </a:br>
          <a:br>
            <a:rPr lang="en-IN" b="0" i="0"/>
          </a:br>
          <a:r>
            <a:rPr lang="en-IN" b="0" i="0"/>
            <a:t># import the necessary packages</a:t>
          </a:r>
          <a:br>
            <a:rPr lang="en-IN" b="0" i="0"/>
          </a:br>
          <a:r>
            <a:rPr lang="en-IN" b="0" i="0"/>
            <a:t>from tensorflow.keras.applications.mobilenet_v2 import preprocess_input</a:t>
          </a:r>
          <a:br>
            <a:rPr lang="en-IN" b="0" i="0"/>
          </a:br>
          <a:r>
            <a:rPr lang="en-IN" b="0" i="0"/>
            <a:t>from tensorflow.keras.preprocessing.image import img_to_array</a:t>
          </a:r>
          <a:br>
            <a:rPr lang="en-IN" b="0" i="0"/>
          </a:br>
          <a:r>
            <a:rPr lang="en-IN" b="0" i="0"/>
            <a:t>from tensorflow.keras.models import load_model</a:t>
          </a:r>
          <a:br>
            <a:rPr lang="en-IN" b="0" i="0"/>
          </a:br>
          <a:r>
            <a:rPr lang="en-IN" b="0" i="0"/>
            <a:t>import numpy as np</a:t>
          </a:r>
          <a:br>
            <a:rPr lang="en-IN" b="0" i="0"/>
          </a:br>
          <a:r>
            <a:rPr lang="en-IN" b="0" i="0"/>
            <a:t>import argparse</a:t>
          </a:r>
          <a:br>
            <a:rPr lang="en-IN" b="0" i="0"/>
          </a:br>
          <a:r>
            <a:rPr lang="en-IN" b="0" i="0"/>
            <a:t>import cv2</a:t>
          </a:r>
          <a:br>
            <a:rPr lang="en-IN" b="0" i="0"/>
          </a:br>
          <a:r>
            <a:rPr lang="en-IN" b="0" i="0"/>
            <a:t>import os</a:t>
          </a:r>
          <a:br>
            <a:rPr lang="en-IN" b="0" i="0"/>
          </a:br>
          <a:r>
            <a:rPr lang="en-IN" b="0" i="0"/>
            <a:t>def mask_image():</a:t>
          </a:r>
          <a:br>
            <a:rPr lang="en-IN" b="0" i="0"/>
          </a:br>
          <a:r>
            <a:rPr lang="en-IN" b="0" i="0"/>
            <a:t>    # construct the argument parser and parse the arguments</a:t>
          </a:r>
          <a:br>
            <a:rPr lang="en-IN" b="0" i="0"/>
          </a:br>
          <a:r>
            <a:rPr lang="en-IN" b="0" i="0"/>
            <a:t>    ap = argparse.ArgumentParser()</a:t>
          </a:r>
          <a:br>
            <a:rPr lang="en-IN" b="0" i="0"/>
          </a:br>
          <a:r>
            <a:rPr lang="en-IN" b="0" i="0"/>
            <a:t>    ap.add_argument("-i", "--image", required=True,</a:t>
          </a:r>
          <a:br>
            <a:rPr lang="en-IN" b="0" i="0"/>
          </a:br>
          <a:r>
            <a:rPr lang="en-IN" b="0" i="0"/>
            <a:t>        help="path to input image")</a:t>
          </a:r>
          <a:br>
            <a:rPr lang="en-IN" b="0" i="0"/>
          </a:br>
          <a:r>
            <a:rPr lang="en-IN" b="0" i="0"/>
            <a:t>    ap.add_argument("-f", "--face", type=str,</a:t>
          </a:r>
          <a:br>
            <a:rPr lang="en-IN" b="0" i="0"/>
          </a:br>
          <a:r>
            <a:rPr lang="en-IN" b="0" i="0"/>
            <a:t>        default="face_detector",</a:t>
          </a:r>
          <a:br>
            <a:rPr lang="en-IN" b="0" i="0"/>
          </a:br>
          <a:r>
            <a:rPr lang="en-IN" b="0" i="0"/>
            <a:t>        help="path to face detector model directory")</a:t>
          </a:r>
          <a:br>
            <a:rPr lang="en-IN" b="0" i="0"/>
          </a:br>
          <a:r>
            <a:rPr lang="en-IN" b="0" i="0"/>
            <a:t>    ap.add_argument("-m", "--model", type=str,</a:t>
          </a:r>
          <a:br>
            <a:rPr lang="en-IN" b="0" i="0"/>
          </a:br>
          <a:r>
            <a:rPr lang="en-IN" b="0" i="0"/>
            <a:t>        default="mask_detector.model",</a:t>
          </a:r>
          <a:br>
            <a:rPr lang="en-IN" b="0" i="0"/>
          </a:br>
          <a:r>
            <a:rPr lang="en-IN" b="0" i="0"/>
            <a:t>        help="path to trained face mask detector model")</a:t>
          </a:r>
          <a:br>
            <a:rPr lang="en-IN" b="0" i="0"/>
          </a:br>
          <a:r>
            <a:rPr lang="en-IN" b="0" i="0"/>
            <a:t>    ap.add_argument("-c", "--confidence", type=float, default=0.5,</a:t>
          </a:r>
          <a:br>
            <a:rPr lang="en-IN" b="0" i="0"/>
          </a:br>
          <a:r>
            <a:rPr lang="en-IN" b="0" i="0"/>
            <a:t>        help="minimum probability to filter weak detections")</a:t>
          </a:r>
          <a:br>
            <a:rPr lang="en-IN" b="0" i="0"/>
          </a:br>
          <a:r>
            <a:rPr lang="en-IN" b="0" i="0"/>
            <a:t>    args = vars(ap.parse_args())</a:t>
          </a:r>
          <a:br>
            <a:rPr lang="en-IN" b="0" i="0"/>
          </a:br>
          <a:br>
            <a:rPr lang="en-IN" b="0" i="0"/>
          </a:br>
          <a:r>
            <a:rPr lang="en-IN" b="0" i="0"/>
            <a:t>    # load our serialized face detector model from disk</a:t>
          </a:r>
          <a:br>
            <a:rPr lang="en-IN" b="0" i="0"/>
          </a:br>
          <a:r>
            <a:rPr lang="en-IN" b="0" i="0"/>
            <a:t>    print("[INFO] loading face detector model...")</a:t>
          </a:r>
          <a:br>
            <a:rPr lang="en-IN" b="0" i="0"/>
          </a:br>
          <a:r>
            <a:rPr lang="en-IN" b="0" i="0"/>
            <a:t>    prototxtPath = os.path.sep.join([args["face"], "deploy.prototxt"])</a:t>
          </a:r>
          <a:br>
            <a:rPr lang="en-IN" b="0" i="0"/>
          </a:br>
          <a:r>
            <a:rPr lang="en-IN" b="0" i="0"/>
            <a:t>    weightsPath = os.path.sep.join([args["face"],</a:t>
          </a:r>
          <a:br>
            <a:rPr lang="en-IN" b="0" i="0"/>
          </a:br>
          <a:r>
            <a:rPr lang="en-IN" b="0" i="0"/>
            <a:t>        "res10_300x300_ssd_iter_140000.caffemodel"])</a:t>
          </a:r>
          <a:br>
            <a:rPr lang="en-IN" b="0" i="0"/>
          </a:br>
          <a:r>
            <a:rPr lang="en-IN" b="0" i="0"/>
            <a:t>    net = cv2.dnn.readNet(prototxtPath, weightsPath)</a:t>
          </a:r>
          <a:br>
            <a:rPr lang="en-IN" b="0" i="0"/>
          </a:br>
          <a:br>
            <a:rPr lang="en-IN" b="0" i="0"/>
          </a:br>
          <a:r>
            <a:rPr lang="en-IN" b="0" i="0"/>
            <a:t>    # load the face mask detector model from disk</a:t>
          </a:r>
          <a:br>
            <a:rPr lang="en-IN" b="0" i="0"/>
          </a:br>
          <a:r>
            <a:rPr lang="en-IN" b="0" i="0"/>
            <a:t>    print("[INFO] loading face mask detector model...")</a:t>
          </a:r>
          <a:br>
            <a:rPr lang="en-IN" b="0" i="0"/>
          </a:br>
          <a:r>
            <a:rPr lang="en-IN" b="0" i="0"/>
            <a:t>    model = load_model(args["model"])</a:t>
          </a:r>
          <a:br>
            <a:rPr lang="en-IN" b="0" i="0"/>
          </a:br>
          <a:endParaRPr lang="en-IN"/>
        </a:p>
      </dgm:t>
    </dgm:pt>
    <dgm:pt modelId="{24AFB3DB-BB0A-449D-A6A2-E83464CAEE4B}" type="parTrans" cxnId="{6F3623D0-1F65-47A3-8883-B9ACFC6932C7}">
      <dgm:prSet/>
      <dgm:spPr/>
      <dgm:t>
        <a:bodyPr/>
        <a:lstStyle/>
        <a:p>
          <a:endParaRPr lang="en-IN"/>
        </a:p>
      </dgm:t>
    </dgm:pt>
    <dgm:pt modelId="{87562955-FCAC-479A-8A86-D7F62C76C6E6}" type="sibTrans" cxnId="{6F3623D0-1F65-47A3-8883-B9ACFC6932C7}">
      <dgm:prSet/>
      <dgm:spPr/>
      <dgm:t>
        <a:bodyPr/>
        <a:lstStyle/>
        <a:p>
          <a:endParaRPr lang="en-IN"/>
        </a:p>
      </dgm:t>
    </dgm:pt>
    <dgm:pt modelId="{0502A9E6-420A-4B18-AABD-2D5C636D748C}" type="pres">
      <dgm:prSet presAssocID="{0968D2D8-B3C8-48D7-B7A6-34736210C127}" presName="linear" presStyleCnt="0">
        <dgm:presLayoutVars>
          <dgm:animLvl val="lvl"/>
          <dgm:resizeHandles val="exact"/>
        </dgm:presLayoutVars>
      </dgm:prSet>
      <dgm:spPr/>
    </dgm:pt>
    <dgm:pt modelId="{37CBA671-E575-4EC0-AFF3-4BB055BE5FF6}" type="pres">
      <dgm:prSet presAssocID="{A5BBEDF4-CA9B-4633-ACBD-83A70EA75B81}" presName="parentText" presStyleLbl="node1" presStyleIdx="0" presStyleCnt="1">
        <dgm:presLayoutVars>
          <dgm:chMax val="0"/>
          <dgm:bulletEnabled val="1"/>
        </dgm:presLayoutVars>
      </dgm:prSet>
      <dgm:spPr/>
    </dgm:pt>
  </dgm:ptLst>
  <dgm:cxnLst>
    <dgm:cxn modelId="{DA08C00B-02AC-451E-982F-47D2EF97A078}" type="presOf" srcId="{A5BBEDF4-CA9B-4633-ACBD-83A70EA75B81}" destId="{37CBA671-E575-4EC0-AFF3-4BB055BE5FF6}" srcOrd="0" destOrd="0" presId="urn:microsoft.com/office/officeart/2005/8/layout/vList2"/>
    <dgm:cxn modelId="{E8DA3E69-6652-47F4-B0D6-83E7D973B3D9}" type="presOf" srcId="{0968D2D8-B3C8-48D7-B7A6-34736210C127}" destId="{0502A9E6-420A-4B18-AABD-2D5C636D748C}" srcOrd="0" destOrd="0" presId="urn:microsoft.com/office/officeart/2005/8/layout/vList2"/>
    <dgm:cxn modelId="{6F3623D0-1F65-47A3-8883-B9ACFC6932C7}" srcId="{0968D2D8-B3C8-48D7-B7A6-34736210C127}" destId="{A5BBEDF4-CA9B-4633-ACBD-83A70EA75B81}" srcOrd="0" destOrd="0" parTransId="{24AFB3DB-BB0A-449D-A6A2-E83464CAEE4B}" sibTransId="{87562955-FCAC-479A-8A86-D7F62C76C6E6}"/>
    <dgm:cxn modelId="{3B03D625-422D-4D6D-BE0C-14F3C35CCAA9}" type="presParOf" srcId="{0502A9E6-420A-4B18-AABD-2D5C636D748C}" destId="{37CBA671-E575-4EC0-AFF3-4BB055BE5FF6}"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0112C213-9B84-4230-A6E5-8C3AE4B49E4E}"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E391B8F0-59C5-48BB-B7EA-2D72A463EA2B}">
      <dgm:prSet/>
      <dgm:spPr/>
      <dgm:t>
        <a:bodyPr/>
        <a:lstStyle/>
        <a:p>
          <a:r>
            <a:rPr lang="en-US" b="0" i="0"/>
            <a:t>For Image  </a:t>
          </a:r>
          <a:endParaRPr lang="en-IN"/>
        </a:p>
      </dgm:t>
    </dgm:pt>
    <dgm:pt modelId="{64A5C2C7-0324-4FAA-97E6-DBCB3B5E819B}" type="parTrans" cxnId="{3313815C-AF5F-4864-96F8-67FBDF759F9E}">
      <dgm:prSet/>
      <dgm:spPr/>
      <dgm:t>
        <a:bodyPr/>
        <a:lstStyle/>
        <a:p>
          <a:endParaRPr lang="en-IN"/>
        </a:p>
      </dgm:t>
    </dgm:pt>
    <dgm:pt modelId="{9B26C202-D4B8-4228-976C-405D2BC7A10E}" type="sibTrans" cxnId="{3313815C-AF5F-4864-96F8-67FBDF759F9E}">
      <dgm:prSet/>
      <dgm:spPr/>
      <dgm:t>
        <a:bodyPr/>
        <a:lstStyle/>
        <a:p>
          <a:endParaRPr lang="en-IN"/>
        </a:p>
      </dgm:t>
    </dgm:pt>
    <dgm:pt modelId="{44A80691-BD72-4C93-B655-89EEFCB15E93}" type="pres">
      <dgm:prSet presAssocID="{0112C213-9B84-4230-A6E5-8C3AE4B49E4E}" presName="linear" presStyleCnt="0">
        <dgm:presLayoutVars>
          <dgm:animLvl val="lvl"/>
          <dgm:resizeHandles val="exact"/>
        </dgm:presLayoutVars>
      </dgm:prSet>
      <dgm:spPr/>
    </dgm:pt>
    <dgm:pt modelId="{FEDF4C53-F478-4EE1-9516-D0AF3FE90EA8}" type="pres">
      <dgm:prSet presAssocID="{E391B8F0-59C5-48BB-B7EA-2D72A463EA2B}" presName="parentText" presStyleLbl="node1" presStyleIdx="0" presStyleCnt="1">
        <dgm:presLayoutVars>
          <dgm:chMax val="0"/>
          <dgm:bulletEnabled val="1"/>
        </dgm:presLayoutVars>
      </dgm:prSet>
      <dgm:spPr/>
    </dgm:pt>
  </dgm:ptLst>
  <dgm:cxnLst>
    <dgm:cxn modelId="{5C4E6B24-65EC-4B04-9D67-95D2FB2B9E67}" type="presOf" srcId="{E391B8F0-59C5-48BB-B7EA-2D72A463EA2B}" destId="{FEDF4C53-F478-4EE1-9516-D0AF3FE90EA8}" srcOrd="0" destOrd="0" presId="urn:microsoft.com/office/officeart/2005/8/layout/vList2"/>
    <dgm:cxn modelId="{3313815C-AF5F-4864-96F8-67FBDF759F9E}" srcId="{0112C213-9B84-4230-A6E5-8C3AE4B49E4E}" destId="{E391B8F0-59C5-48BB-B7EA-2D72A463EA2B}" srcOrd="0" destOrd="0" parTransId="{64A5C2C7-0324-4FAA-97E6-DBCB3B5E819B}" sibTransId="{9B26C202-D4B8-4228-976C-405D2BC7A10E}"/>
    <dgm:cxn modelId="{16C51076-5644-43FA-B063-2D7923F0BFD8}" type="presOf" srcId="{0112C213-9B84-4230-A6E5-8C3AE4B49E4E}" destId="{44A80691-BD72-4C93-B655-89EEFCB15E93}" srcOrd="0" destOrd="0" presId="urn:microsoft.com/office/officeart/2005/8/layout/vList2"/>
    <dgm:cxn modelId="{9A48B1CE-65B6-406F-9A25-73CBDD5BE85E}" type="presParOf" srcId="{44A80691-BD72-4C93-B655-89EEFCB15E93}" destId="{FEDF4C53-F478-4EE1-9516-D0AF3FE90EA8}"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38E38E3-ED57-4817-BF20-5CEB9BEB69D1}"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25D11FB0-2737-469B-8FDA-F86C223E0DFC}">
      <dgm:prSet/>
      <dgm:spPr/>
      <dgm:t>
        <a:bodyPr/>
        <a:lstStyle/>
        <a:p>
          <a:r>
            <a:rPr lang="en-US" b="0" i="0"/>
            <a:t>blob = cv2.dnn.blobFromImage(image, 1.0, (300, 300),</a:t>
          </a:r>
          <a:br>
            <a:rPr lang="en-US" b="0" i="0"/>
          </a:br>
          <a:r>
            <a:rPr lang="en-US" b="0" i="0"/>
            <a:t>        (104.0, 177.0, 123.0))</a:t>
          </a:r>
          <a:br>
            <a:rPr lang="en-US" b="0" i="0"/>
          </a:br>
          <a:br>
            <a:rPr lang="en-US" b="0" i="0"/>
          </a:br>
          <a:r>
            <a:rPr lang="en-US" b="0" i="0"/>
            <a:t>    # pass the blob through the network and obtain the face detections</a:t>
          </a:r>
          <a:br>
            <a:rPr lang="en-US" b="0" i="0"/>
          </a:br>
          <a:r>
            <a:rPr lang="en-US" b="0" i="0"/>
            <a:t>    print("[INFO] computing face detections...")</a:t>
          </a:r>
          <a:br>
            <a:rPr lang="en-US" b="0" i="0"/>
          </a:br>
          <a:r>
            <a:rPr lang="en-US" b="0" i="0"/>
            <a:t>    net.setInput(blob)</a:t>
          </a:r>
          <a:br>
            <a:rPr lang="en-US" b="0" i="0"/>
          </a:br>
          <a:r>
            <a:rPr lang="en-US" b="0" i="0"/>
            <a:t>    detections = net.forward()</a:t>
          </a:r>
          <a:br>
            <a:rPr lang="en-US" b="0" i="0"/>
          </a:br>
          <a:br>
            <a:rPr lang="en-US" b="0" i="0"/>
          </a:br>
          <a:r>
            <a:rPr lang="en-US" b="0" i="0"/>
            <a:t>    # loop over the detections</a:t>
          </a:r>
          <a:br>
            <a:rPr lang="en-US" b="0" i="0"/>
          </a:br>
          <a:r>
            <a:rPr lang="en-US" b="0" i="0"/>
            <a:t>    for i in range(0, detections.shape[2]):</a:t>
          </a:r>
          <a:br>
            <a:rPr lang="en-US" b="0" i="0"/>
          </a:br>
          <a:r>
            <a:rPr lang="en-US" b="0" i="0"/>
            <a:t>        # extract the confidence (i.e., probability) associated with</a:t>
          </a:r>
          <a:br>
            <a:rPr lang="en-US" b="0" i="0"/>
          </a:br>
          <a:r>
            <a:rPr lang="en-US" b="0" i="0"/>
            <a:t>        # the detection</a:t>
          </a:r>
          <a:br>
            <a:rPr lang="en-US" b="0" i="0"/>
          </a:br>
          <a:r>
            <a:rPr lang="en-US" b="0" i="0"/>
            <a:t>        confidence = detections[0, 0, i, 2]</a:t>
          </a:r>
          <a:br>
            <a:rPr lang="en-US" b="0" i="0"/>
          </a:br>
          <a:br>
            <a:rPr lang="en-US" b="0" i="0"/>
          </a:br>
          <a:r>
            <a:rPr lang="en-US" b="0" i="0"/>
            <a:t>        # filter out weak detections by ensuring the confidence is</a:t>
          </a:r>
          <a:br>
            <a:rPr lang="en-US" b="0" i="0"/>
          </a:br>
          <a:r>
            <a:rPr lang="en-US" b="0" i="0"/>
            <a:t>        # greater than the minimum confidence</a:t>
          </a:r>
          <a:br>
            <a:rPr lang="en-US" b="0" i="0"/>
          </a:br>
          <a:r>
            <a:rPr lang="en-US" b="0" i="0"/>
            <a:t>        if confidence &gt; args["confidence"]:</a:t>
          </a:r>
          <a:br>
            <a:rPr lang="en-US" b="0" i="0"/>
          </a:br>
          <a:r>
            <a:rPr lang="en-US" b="0" i="0"/>
            <a:t>            # compute the (x, y)-coordinates of the bounding box for</a:t>
          </a:r>
          <a:br>
            <a:rPr lang="en-US" b="0" i="0"/>
          </a:br>
          <a:r>
            <a:rPr lang="en-US" b="0" i="0"/>
            <a:t>            # the object</a:t>
          </a:r>
          <a:br>
            <a:rPr lang="en-US" b="0" i="0"/>
          </a:br>
          <a:r>
            <a:rPr lang="en-US" b="0" i="0"/>
            <a:t>            box = detections[0, 0, i, 3:7] * np.array([w, h, w, h])</a:t>
          </a:r>
          <a:br>
            <a:rPr lang="en-US" b="0" i="0"/>
          </a:br>
          <a:r>
            <a:rPr lang="en-US" b="0" i="0"/>
            <a:t>            (startX, startY, endX, endY) = box.astype("int")</a:t>
          </a:r>
          <a:br>
            <a:rPr lang="en-US" b="0" i="0"/>
          </a:br>
          <a:br>
            <a:rPr lang="en-US" b="0" i="0"/>
          </a:br>
          <a:r>
            <a:rPr lang="en-US" b="0" i="0"/>
            <a:t>            # ensure the bounding boxes fall within the dimensions of</a:t>
          </a:r>
          <a:br>
            <a:rPr lang="en-US" b="0" i="0"/>
          </a:br>
          <a:r>
            <a:rPr lang="en-US" b="0" i="0"/>
            <a:t>            # the frame</a:t>
          </a:r>
          <a:br>
            <a:rPr lang="en-US" b="0" i="0"/>
          </a:br>
          <a:r>
            <a:rPr lang="en-US" b="0" i="0"/>
            <a:t>            (startX, startY) = (max(0, startX), max(0, startY))</a:t>
          </a:r>
          <a:br>
            <a:rPr lang="en-US" b="0" i="0"/>
          </a:br>
          <a:r>
            <a:rPr lang="en-US" b="0" i="0"/>
            <a:t>            (endX, endY) = (min(w - 1, endX), min(h - 1, endY))</a:t>
          </a:r>
          <a:br>
            <a:rPr lang="en-US" b="0" i="0"/>
          </a:br>
          <a:br>
            <a:rPr lang="en-US" b="0" i="0"/>
          </a:br>
          <a:r>
            <a:rPr lang="en-US" b="0" i="0"/>
            <a:t>            # extract the face ROI, convert it from BGR to RGB channel</a:t>
          </a:r>
          <a:br>
            <a:rPr lang="en-US" b="0" i="0"/>
          </a:br>
          <a:r>
            <a:rPr lang="en-US" b="0" i="0"/>
            <a:t>            # ordering, resize it to 224x224, and preprocess it</a:t>
          </a:r>
          <a:br>
            <a:rPr lang="en-US" b="0" i="0"/>
          </a:br>
          <a:r>
            <a:rPr lang="en-US" b="0" i="0"/>
            <a:t>            face = image[startY:endY, startX:endX]</a:t>
          </a:r>
          <a:br>
            <a:rPr lang="en-US" b="0" i="0"/>
          </a:br>
          <a:r>
            <a:rPr lang="en-US" b="0" i="0"/>
            <a:t>            face = cv2.cvtColor(face, cv2.COLOR_BGR2RGB)</a:t>
          </a:r>
          <a:br>
            <a:rPr lang="en-US" b="0" i="0"/>
          </a:br>
          <a:r>
            <a:rPr lang="en-US" b="0" i="0"/>
            <a:t>            face = cv2.resize(face, (224, 224))</a:t>
          </a:r>
          <a:br>
            <a:rPr lang="en-US" b="0" i="0"/>
          </a:br>
          <a:r>
            <a:rPr lang="en-US" b="0" i="0"/>
            <a:t>            face = img_to_array(face)</a:t>
          </a:r>
          <a:br>
            <a:rPr lang="en-US" b="0" i="0"/>
          </a:br>
          <a:r>
            <a:rPr lang="en-US" b="0" i="0"/>
            <a:t>            face = preprocess_input(face)</a:t>
          </a:r>
          <a:br>
            <a:rPr lang="en-US" b="0" i="0"/>
          </a:br>
          <a:r>
            <a:rPr lang="en-US" b="0" i="0"/>
            <a:t>            face = np.expand_dims(face, axis=0)</a:t>
          </a:r>
          <a:br>
            <a:rPr lang="en-US" b="0" i="0"/>
          </a:br>
          <a:br>
            <a:rPr lang="en-US" b="0" i="0"/>
          </a:br>
          <a:r>
            <a:rPr lang="en-US" b="0" i="0"/>
            <a:t>            </a:t>
          </a:r>
          <a:br>
            <a:rPr lang="en-US" b="0" i="0"/>
          </a:br>
          <a:r>
            <a:rPr lang="en-US" b="0" i="0"/>
            <a:t>            # pass the face through the model to determine if the face</a:t>
          </a:r>
          <a:br>
            <a:rPr lang="en-US" b="0" i="0"/>
          </a:br>
          <a:r>
            <a:rPr lang="en-US" b="0" i="0"/>
            <a:t>            # has a mask or not</a:t>
          </a:r>
          <a:br>
            <a:rPr lang="en-US" b="0" i="0"/>
          </a:br>
          <a:r>
            <a:rPr lang="en-US" b="0" i="0"/>
            <a:t>            </a:t>
          </a:r>
          <a:br>
            <a:rPr lang="en-US" b="0" i="0"/>
          </a:br>
          <a:r>
            <a:rPr lang="en-US" b="0" i="0"/>
            <a:t>            (mask, withoutMask) = model.predict(face)[0]</a:t>
          </a:r>
          <a:br>
            <a:rPr lang="en-US" b="0" i="0"/>
          </a:br>
          <a:br>
            <a:rPr lang="en-US" b="0" i="0"/>
          </a:br>
          <a:r>
            <a:rPr lang="en-US" b="0" i="0"/>
            <a:t>           </a:t>
          </a:r>
          <a:br>
            <a:rPr lang="en-US" b="0" i="0"/>
          </a:br>
          <a:endParaRPr lang="en-IN"/>
        </a:p>
      </dgm:t>
    </dgm:pt>
    <dgm:pt modelId="{DE4176AF-2120-44DC-90DE-424E41E7C0DB}" type="parTrans" cxnId="{8443BF6E-E8E4-4A68-AA52-56E985F03C57}">
      <dgm:prSet/>
      <dgm:spPr/>
      <dgm:t>
        <a:bodyPr/>
        <a:lstStyle/>
        <a:p>
          <a:endParaRPr lang="en-IN"/>
        </a:p>
      </dgm:t>
    </dgm:pt>
    <dgm:pt modelId="{CEC7726B-F846-4DA9-9429-DB7FE0B4AB9F}" type="sibTrans" cxnId="{8443BF6E-E8E4-4A68-AA52-56E985F03C57}">
      <dgm:prSet/>
      <dgm:spPr/>
      <dgm:t>
        <a:bodyPr/>
        <a:lstStyle/>
        <a:p>
          <a:endParaRPr lang="en-IN"/>
        </a:p>
      </dgm:t>
    </dgm:pt>
    <dgm:pt modelId="{D6A5C002-1150-4646-8BCB-03A5EFFD94BF}" type="pres">
      <dgm:prSet presAssocID="{338E38E3-ED57-4817-BF20-5CEB9BEB69D1}" presName="linear" presStyleCnt="0">
        <dgm:presLayoutVars>
          <dgm:animLvl val="lvl"/>
          <dgm:resizeHandles val="exact"/>
        </dgm:presLayoutVars>
      </dgm:prSet>
      <dgm:spPr/>
    </dgm:pt>
    <dgm:pt modelId="{EAB5E2D8-2FE4-4052-88DF-DB78B78E92DB}" type="pres">
      <dgm:prSet presAssocID="{25D11FB0-2737-469B-8FDA-F86C223E0DFC}" presName="parentText" presStyleLbl="node1" presStyleIdx="0" presStyleCnt="1">
        <dgm:presLayoutVars>
          <dgm:chMax val="0"/>
          <dgm:bulletEnabled val="1"/>
        </dgm:presLayoutVars>
      </dgm:prSet>
      <dgm:spPr/>
    </dgm:pt>
  </dgm:ptLst>
  <dgm:cxnLst>
    <dgm:cxn modelId="{8443BF6E-E8E4-4A68-AA52-56E985F03C57}" srcId="{338E38E3-ED57-4817-BF20-5CEB9BEB69D1}" destId="{25D11FB0-2737-469B-8FDA-F86C223E0DFC}" srcOrd="0" destOrd="0" parTransId="{DE4176AF-2120-44DC-90DE-424E41E7C0DB}" sibTransId="{CEC7726B-F846-4DA9-9429-DB7FE0B4AB9F}"/>
    <dgm:cxn modelId="{85F9F08C-C24C-4BB2-A9C8-6E963FC15885}" type="presOf" srcId="{338E38E3-ED57-4817-BF20-5CEB9BEB69D1}" destId="{D6A5C002-1150-4646-8BCB-03A5EFFD94BF}" srcOrd="0" destOrd="0" presId="urn:microsoft.com/office/officeart/2005/8/layout/vList2"/>
    <dgm:cxn modelId="{2E2556E6-D5F5-4F55-B873-E9AE86F15FC5}" type="presOf" srcId="{25D11FB0-2737-469B-8FDA-F86C223E0DFC}" destId="{EAB5E2D8-2FE4-4052-88DF-DB78B78E92DB}" srcOrd="0" destOrd="0" presId="urn:microsoft.com/office/officeart/2005/8/layout/vList2"/>
    <dgm:cxn modelId="{DA922ED3-30EC-4A4E-920E-1C92C50F338E}" type="presParOf" srcId="{D6A5C002-1150-4646-8BCB-03A5EFFD94BF}" destId="{EAB5E2D8-2FE4-4052-88DF-DB78B78E92D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BCB1083-1ADF-4F10-8E84-1A4002CD5D87}"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0172C383-1569-418C-A9F4-F1FA480E5851}">
      <dgm:prSet/>
      <dgm:spPr/>
      <dgm:t>
        <a:bodyPr/>
        <a:lstStyle/>
        <a:p>
          <a:r>
            <a:rPr lang="en-IN" b="0" i="0"/>
            <a:t>label = "Mask" if mask &gt; withoutMask else "No Mask"</a:t>
          </a:r>
          <a:br>
            <a:rPr lang="en-IN" b="0" i="0"/>
          </a:br>
          <a:r>
            <a:rPr lang="en-IN" b="0" i="0"/>
            <a:t>            color = (0, 255, 0) if label == "Mask" else (0, 0, 255)</a:t>
          </a:r>
          <a:br>
            <a:rPr lang="en-IN" b="0" i="0"/>
          </a:br>
          <a:br>
            <a:rPr lang="en-IN" b="0" i="0"/>
          </a:br>
          <a:r>
            <a:rPr lang="en-IN" b="0" i="0"/>
            <a:t>            # include the probability in the label</a:t>
          </a:r>
          <a:br>
            <a:rPr lang="en-IN" b="0" i="0"/>
          </a:br>
          <a:r>
            <a:rPr lang="en-IN" b="0" i="0"/>
            <a:t>            label = "{}: {:.2f}%".format(label, max(mask, withoutMask) * 100)</a:t>
          </a:r>
          <a:br>
            <a:rPr lang="en-IN" b="0" i="0"/>
          </a:br>
          <a:br>
            <a:rPr lang="en-IN" b="0" i="0"/>
          </a:br>
          <a:r>
            <a:rPr lang="en-IN" b="0" i="0"/>
            <a:t>            # display the label and bounding box rectangle on the output</a:t>
          </a:r>
          <a:br>
            <a:rPr lang="en-IN" b="0" i="0"/>
          </a:br>
          <a:r>
            <a:rPr lang="en-IN" b="0" i="0"/>
            <a:t>            # frame</a:t>
          </a:r>
          <a:br>
            <a:rPr lang="en-IN" b="0" i="0"/>
          </a:br>
          <a:r>
            <a:rPr lang="en-IN" b="0" i="0"/>
            <a:t>            cv2.putText(image, label, (startX, startY - 10),</a:t>
          </a:r>
          <a:br>
            <a:rPr lang="en-IN" b="0" i="0"/>
          </a:br>
          <a:r>
            <a:rPr lang="en-IN" b="0" i="0"/>
            <a:t>                cv2.FONT_HERSHEY_SIMPLEX, 0.45, color, 2)</a:t>
          </a:r>
          <a:br>
            <a:rPr lang="en-IN" b="0" i="0"/>
          </a:br>
          <a:r>
            <a:rPr lang="en-IN" b="0" i="0"/>
            <a:t>            cv2.rectangle(image, (startX, startY), (endX, endY), color, 2)</a:t>
          </a:r>
          <a:br>
            <a:rPr lang="en-IN" b="0" i="0"/>
          </a:br>
          <a:br>
            <a:rPr lang="en-IN" b="0" i="0"/>
          </a:br>
          <a:r>
            <a:rPr lang="en-IN" b="0" i="0"/>
            <a:t>    # show the output image</a:t>
          </a:r>
          <a:br>
            <a:rPr lang="en-IN" b="0" i="0"/>
          </a:br>
          <a:r>
            <a:rPr lang="en-IN" b="0" i="0"/>
            <a:t>    cv2.imshow("Output", image)</a:t>
          </a:r>
          <a:br>
            <a:rPr lang="en-IN" b="0" i="0"/>
          </a:br>
          <a:r>
            <a:rPr lang="en-IN" b="0" i="0"/>
            <a:t>    cv2.waitKey(0)</a:t>
          </a:r>
          <a:br>
            <a:rPr lang="en-IN" b="0" i="0"/>
          </a:br>
          <a:r>
            <a:rPr lang="en-IN" b="0" i="0"/>
            <a:t>    </a:t>
          </a:r>
          <a:br>
            <a:rPr lang="en-IN" b="0" i="0"/>
          </a:br>
          <a:r>
            <a:rPr lang="en-IN" b="0" i="0"/>
            <a:t>if __name__ == "__main__":</a:t>
          </a:r>
          <a:br>
            <a:rPr lang="en-IN" b="0" i="0"/>
          </a:br>
          <a:r>
            <a:rPr lang="en-IN" b="0" i="0"/>
            <a:t>    mask_image()</a:t>
          </a:r>
          <a:br>
            <a:rPr lang="en-IN" b="0" i="0"/>
          </a:br>
          <a:br>
            <a:rPr lang="en-IN" b="0" i="0"/>
          </a:br>
          <a:br>
            <a:rPr lang="en-IN" b="0" i="0"/>
          </a:br>
          <a:endParaRPr lang="en-IN"/>
        </a:p>
      </dgm:t>
    </dgm:pt>
    <dgm:pt modelId="{65E749AC-CD72-4826-B747-BF57DF46F411}" type="parTrans" cxnId="{9BA2E39F-7BCC-40B9-A9E5-B10DFC8AC4F3}">
      <dgm:prSet/>
      <dgm:spPr/>
      <dgm:t>
        <a:bodyPr/>
        <a:lstStyle/>
        <a:p>
          <a:endParaRPr lang="en-IN"/>
        </a:p>
      </dgm:t>
    </dgm:pt>
    <dgm:pt modelId="{46E272C1-E67E-4CA9-A94C-ADCB14ED2FD1}" type="sibTrans" cxnId="{9BA2E39F-7BCC-40B9-A9E5-B10DFC8AC4F3}">
      <dgm:prSet/>
      <dgm:spPr/>
      <dgm:t>
        <a:bodyPr/>
        <a:lstStyle/>
        <a:p>
          <a:endParaRPr lang="en-IN"/>
        </a:p>
      </dgm:t>
    </dgm:pt>
    <dgm:pt modelId="{FC909B17-97D9-41F3-980E-B2F2A1FD6F1D}" type="pres">
      <dgm:prSet presAssocID="{DBCB1083-1ADF-4F10-8E84-1A4002CD5D87}" presName="linear" presStyleCnt="0">
        <dgm:presLayoutVars>
          <dgm:animLvl val="lvl"/>
          <dgm:resizeHandles val="exact"/>
        </dgm:presLayoutVars>
      </dgm:prSet>
      <dgm:spPr/>
    </dgm:pt>
    <dgm:pt modelId="{3F46589F-8695-4258-92D3-E0D4C6B972DB}" type="pres">
      <dgm:prSet presAssocID="{0172C383-1569-418C-A9F4-F1FA480E5851}" presName="parentText" presStyleLbl="node1" presStyleIdx="0" presStyleCnt="1">
        <dgm:presLayoutVars>
          <dgm:chMax val="0"/>
          <dgm:bulletEnabled val="1"/>
        </dgm:presLayoutVars>
      </dgm:prSet>
      <dgm:spPr/>
    </dgm:pt>
  </dgm:ptLst>
  <dgm:cxnLst>
    <dgm:cxn modelId="{09A7E267-F227-41BE-A2EB-42373227FE0E}" type="presOf" srcId="{DBCB1083-1ADF-4F10-8E84-1A4002CD5D87}" destId="{FC909B17-97D9-41F3-980E-B2F2A1FD6F1D}" srcOrd="0" destOrd="0" presId="urn:microsoft.com/office/officeart/2005/8/layout/vList2"/>
    <dgm:cxn modelId="{9BA2E39F-7BCC-40B9-A9E5-B10DFC8AC4F3}" srcId="{DBCB1083-1ADF-4F10-8E84-1A4002CD5D87}" destId="{0172C383-1569-418C-A9F4-F1FA480E5851}" srcOrd="0" destOrd="0" parTransId="{65E749AC-CD72-4826-B747-BF57DF46F411}" sibTransId="{46E272C1-E67E-4CA9-A94C-ADCB14ED2FD1}"/>
    <dgm:cxn modelId="{CB16ACC5-740C-4346-92CF-2CECA5B9CDD6}" type="presOf" srcId="{0172C383-1569-418C-A9F4-F1FA480E5851}" destId="{3F46589F-8695-4258-92D3-E0D4C6B972DB}" srcOrd="0" destOrd="0" presId="urn:microsoft.com/office/officeart/2005/8/layout/vList2"/>
    <dgm:cxn modelId="{00896E9D-D96C-43BC-B904-D61E317D03F7}" type="presParOf" srcId="{FC909B17-97D9-41F3-980E-B2F2A1FD6F1D}" destId="{3F46589F-8695-4258-92D3-E0D4C6B972D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B188E77-F8AE-4BAB-88EC-FB940174A6D4}"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FA16D76B-05F1-4A97-B040-0719C186AE95}">
      <dgm:prSet/>
      <dgm:spPr/>
      <dgm:t>
        <a:bodyPr/>
        <a:lstStyle/>
        <a:p>
          <a:r>
            <a:rPr lang="en-IN" b="0" i="0"/>
            <a:t># USAGE</a:t>
          </a:r>
          <a:br>
            <a:rPr lang="en-IN" b="0" i="0"/>
          </a:br>
          <a:r>
            <a:rPr lang="en-IN" b="0" i="0"/>
            <a:t># python train_mask_detector.py --dataset dataset</a:t>
          </a:r>
          <a:br>
            <a:rPr lang="en-IN" b="0" i="0"/>
          </a:br>
          <a:br>
            <a:rPr lang="en-IN" b="0" i="0"/>
          </a:br>
          <a:r>
            <a:rPr lang="en-IN" b="0" i="0"/>
            <a:t># import the necessary packages</a:t>
          </a:r>
          <a:br>
            <a:rPr lang="en-IN" b="0" i="0"/>
          </a:br>
          <a:r>
            <a:rPr lang="en-IN" b="0" i="0"/>
            <a:t>from tensorflow.keras.preprocessing.image import ImageDataGenerator</a:t>
          </a:r>
          <a:br>
            <a:rPr lang="en-IN" b="0" i="0"/>
          </a:br>
          <a:r>
            <a:rPr lang="en-IN" b="0" i="0"/>
            <a:t>from tensorflow.keras.applications import MobileNetV2</a:t>
          </a:r>
          <a:br>
            <a:rPr lang="en-IN" b="0" i="0"/>
          </a:br>
          <a:r>
            <a:rPr lang="en-IN" b="0" i="0"/>
            <a:t>from tensorflow.keras.layers import AveragePooling2D</a:t>
          </a:r>
          <a:br>
            <a:rPr lang="en-IN" b="0" i="0"/>
          </a:br>
          <a:r>
            <a:rPr lang="en-IN" b="0" i="0"/>
            <a:t>from tensorflow.keras.layers import Dropout</a:t>
          </a:r>
          <a:br>
            <a:rPr lang="en-IN" b="0" i="0"/>
          </a:br>
          <a:r>
            <a:rPr lang="en-IN" b="0" i="0"/>
            <a:t>from tensorflow.keras.layers import Flatten</a:t>
          </a:r>
          <a:br>
            <a:rPr lang="en-IN" b="0" i="0"/>
          </a:br>
          <a:r>
            <a:rPr lang="en-IN" b="0" i="0"/>
            <a:t>from tensorflow.keras.layers import Dense</a:t>
          </a:r>
          <a:br>
            <a:rPr lang="en-IN" b="0" i="0"/>
          </a:br>
          <a:r>
            <a:rPr lang="en-IN" b="0" i="0"/>
            <a:t>from tensorflow.keras.layers import Input</a:t>
          </a:r>
          <a:br>
            <a:rPr lang="en-IN" b="0" i="0"/>
          </a:br>
          <a:r>
            <a:rPr lang="en-IN" b="0" i="0"/>
            <a:t>from tensorflow.keras.models import Model</a:t>
          </a:r>
          <a:br>
            <a:rPr lang="en-IN" b="0" i="0"/>
          </a:br>
          <a:r>
            <a:rPr lang="en-IN" b="0" i="0"/>
            <a:t>from tensorflow.keras.optimizers import Adam</a:t>
          </a:r>
          <a:br>
            <a:rPr lang="en-IN" b="0" i="0"/>
          </a:br>
          <a:r>
            <a:rPr lang="en-IN" b="0" i="0"/>
            <a:t>from tensorflow.keras.applications.mobilenet_v2 import preprocess_input</a:t>
          </a:r>
          <a:br>
            <a:rPr lang="en-IN" b="0" i="0"/>
          </a:br>
          <a:r>
            <a:rPr lang="en-IN" b="0" i="0"/>
            <a:t>from tensorflow.keras.preprocessing.image import img_to_array</a:t>
          </a:r>
          <a:br>
            <a:rPr lang="en-IN" b="0" i="0"/>
          </a:br>
          <a:r>
            <a:rPr lang="en-IN" b="0" i="0"/>
            <a:t>from tensorflow.keras.preprocessing.image import load_img</a:t>
          </a:r>
          <a:br>
            <a:rPr lang="en-IN" b="0" i="0"/>
          </a:br>
          <a:r>
            <a:rPr lang="en-IN" b="0" i="0"/>
            <a:t>from tensorflow.keras.utils import to_categorical</a:t>
          </a:r>
          <a:br>
            <a:rPr lang="en-IN" b="0" i="0"/>
          </a:br>
          <a:r>
            <a:rPr lang="en-IN" b="0" i="0"/>
            <a:t>from sklearn.preprocessing import LabelBinarizer</a:t>
          </a:r>
          <a:br>
            <a:rPr lang="en-IN" b="0" i="0"/>
          </a:br>
          <a:r>
            <a:rPr lang="en-IN" b="0" i="0"/>
            <a:t>from sklearn.model_selection import train_test_split</a:t>
          </a:r>
          <a:br>
            <a:rPr lang="en-IN" b="0" i="0"/>
          </a:br>
          <a:r>
            <a:rPr lang="en-IN" b="0" i="0"/>
            <a:t>from sklearn.metrics import classification_report</a:t>
          </a:r>
          <a:br>
            <a:rPr lang="en-IN" b="0" i="0"/>
          </a:br>
          <a:r>
            <a:rPr lang="en-IN" b="0" i="0"/>
            <a:t>from imutils import paths</a:t>
          </a:r>
          <a:br>
            <a:rPr lang="en-IN" b="0" i="0"/>
          </a:br>
          <a:r>
            <a:rPr lang="en-IN" b="0" i="0"/>
            <a:t>import matplotlib.pyplot as plt</a:t>
          </a:r>
          <a:br>
            <a:rPr lang="en-IN" b="0" i="0"/>
          </a:br>
          <a:r>
            <a:rPr lang="en-IN" b="0" i="0"/>
            <a:t>import numpy as np</a:t>
          </a:r>
          <a:br>
            <a:rPr lang="en-IN" b="0" i="0"/>
          </a:br>
          <a:r>
            <a:rPr lang="en-IN" b="0" i="0"/>
            <a:t>import argparse</a:t>
          </a:r>
          <a:br>
            <a:rPr lang="en-IN" b="0" i="0"/>
          </a:br>
          <a:r>
            <a:rPr lang="en-IN" b="0" i="0"/>
            <a:t>import os</a:t>
          </a:r>
          <a:br>
            <a:rPr lang="en-IN" b="0" i="0"/>
          </a:br>
          <a:br>
            <a:rPr lang="en-IN" b="0" i="0"/>
          </a:br>
          <a:r>
            <a:rPr lang="en-IN" b="0" i="0"/>
            <a:t># construct the argument parser and parse the arguments</a:t>
          </a:r>
          <a:br>
            <a:rPr lang="en-IN" b="0" i="0"/>
          </a:br>
          <a:r>
            <a:rPr lang="en-IN" b="0" i="0"/>
            <a:t>ap = argparse.ArgumentParser()</a:t>
          </a:r>
          <a:br>
            <a:rPr lang="en-IN" b="0" i="0"/>
          </a:br>
          <a:r>
            <a:rPr lang="en-IN" b="0" i="0"/>
            <a:t>ap.add_argument("-d", "--dataset", required=True,</a:t>
          </a:r>
          <a:br>
            <a:rPr lang="en-IN" b="0" i="0"/>
          </a:br>
          <a:r>
            <a:rPr lang="en-IN" b="0" i="0"/>
            <a:t>    help="path to input dataset")</a:t>
          </a:r>
          <a:br>
            <a:rPr lang="en-IN" b="0" i="0"/>
          </a:br>
          <a:r>
            <a:rPr lang="en-IN" b="0" i="0"/>
            <a:t>ap.add_argument("-p", "--plot", type=str, default="plot.png",</a:t>
          </a:r>
          <a:br>
            <a:rPr lang="en-IN" b="0" i="0"/>
          </a:br>
          <a:r>
            <a:rPr lang="en-IN" b="0" i="0"/>
            <a:t>    help="path to output loss/accuracy plot")</a:t>
          </a:r>
          <a:br>
            <a:rPr lang="en-IN" b="0" i="0"/>
          </a:br>
          <a:r>
            <a:rPr lang="en-IN" b="0" i="0"/>
            <a:t>ap.add_argument("-m", "--model", type=str,</a:t>
          </a:r>
          <a:br>
            <a:rPr lang="en-IN" b="0" i="0"/>
          </a:br>
          <a:r>
            <a:rPr lang="en-IN" b="0" i="0"/>
            <a:t>    default="mask_detector.model",</a:t>
          </a:r>
          <a:br>
            <a:rPr lang="en-IN" b="0" i="0"/>
          </a:br>
          <a:r>
            <a:rPr lang="en-IN" b="0" i="0"/>
            <a:t>    help="path to output face mask detector model")</a:t>
          </a:r>
          <a:br>
            <a:rPr lang="en-IN" b="0" i="0"/>
          </a:br>
          <a:r>
            <a:rPr lang="en-IN" b="0" i="0"/>
            <a:t>args = vars(ap.parse_args())</a:t>
          </a:r>
          <a:endParaRPr lang="en-IN"/>
        </a:p>
      </dgm:t>
    </dgm:pt>
    <dgm:pt modelId="{8651283C-5D7F-42BE-A9F1-47FF4E80FB1F}" type="parTrans" cxnId="{1B665615-20A9-43EA-BC2D-16EE9488DAB3}">
      <dgm:prSet/>
      <dgm:spPr/>
      <dgm:t>
        <a:bodyPr/>
        <a:lstStyle/>
        <a:p>
          <a:endParaRPr lang="en-IN"/>
        </a:p>
      </dgm:t>
    </dgm:pt>
    <dgm:pt modelId="{D167A716-D981-4DAC-A436-F18DAFFF157F}" type="sibTrans" cxnId="{1B665615-20A9-43EA-BC2D-16EE9488DAB3}">
      <dgm:prSet/>
      <dgm:spPr/>
      <dgm:t>
        <a:bodyPr/>
        <a:lstStyle/>
        <a:p>
          <a:endParaRPr lang="en-IN"/>
        </a:p>
      </dgm:t>
    </dgm:pt>
    <dgm:pt modelId="{B3B99061-2FCA-4A1F-BD43-561A7E0E1082}" type="pres">
      <dgm:prSet presAssocID="{7B188E77-F8AE-4BAB-88EC-FB940174A6D4}" presName="linear" presStyleCnt="0">
        <dgm:presLayoutVars>
          <dgm:animLvl val="lvl"/>
          <dgm:resizeHandles val="exact"/>
        </dgm:presLayoutVars>
      </dgm:prSet>
      <dgm:spPr/>
    </dgm:pt>
    <dgm:pt modelId="{0D85C1E7-042C-4F17-9CBF-B6C9BAE7D692}" type="pres">
      <dgm:prSet presAssocID="{FA16D76B-05F1-4A97-B040-0719C186AE95}" presName="parentText" presStyleLbl="node1" presStyleIdx="0" presStyleCnt="1">
        <dgm:presLayoutVars>
          <dgm:chMax val="0"/>
          <dgm:bulletEnabled val="1"/>
        </dgm:presLayoutVars>
      </dgm:prSet>
      <dgm:spPr/>
    </dgm:pt>
  </dgm:ptLst>
  <dgm:cxnLst>
    <dgm:cxn modelId="{9C9E540D-3761-47E0-BA3C-F0C5B493886B}" type="presOf" srcId="{7B188E77-F8AE-4BAB-88EC-FB940174A6D4}" destId="{B3B99061-2FCA-4A1F-BD43-561A7E0E1082}" srcOrd="0" destOrd="0" presId="urn:microsoft.com/office/officeart/2005/8/layout/vList2"/>
    <dgm:cxn modelId="{1B665615-20A9-43EA-BC2D-16EE9488DAB3}" srcId="{7B188E77-F8AE-4BAB-88EC-FB940174A6D4}" destId="{FA16D76B-05F1-4A97-B040-0719C186AE95}" srcOrd="0" destOrd="0" parTransId="{8651283C-5D7F-42BE-A9F1-47FF4E80FB1F}" sibTransId="{D167A716-D981-4DAC-A436-F18DAFFF157F}"/>
    <dgm:cxn modelId="{408E69A0-118D-49E4-973E-E60F611EA1B7}" type="presOf" srcId="{FA16D76B-05F1-4A97-B040-0719C186AE95}" destId="{0D85C1E7-042C-4F17-9CBF-B6C9BAE7D692}" srcOrd="0" destOrd="0" presId="urn:microsoft.com/office/officeart/2005/8/layout/vList2"/>
    <dgm:cxn modelId="{26D2D565-54BE-4C53-93B7-A6FB6B8FC4AB}" type="presParOf" srcId="{B3B99061-2FCA-4A1F-BD43-561A7E0E1082}" destId="{0D85C1E7-042C-4F17-9CBF-B6C9BAE7D692}"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AB9A90-9559-4857-87D8-025B8989E004}" type="doc">
      <dgm:prSet loTypeId="urn:microsoft.com/office/officeart/2005/8/layout/chevron2" loCatId="process" qsTypeId="urn:microsoft.com/office/officeart/2005/8/quickstyle/simple5" qsCatId="simple" csTypeId="urn:microsoft.com/office/officeart/2005/8/colors/accent1_2" csCatId="accent1"/>
      <dgm:spPr/>
      <dgm:t>
        <a:bodyPr/>
        <a:lstStyle/>
        <a:p>
          <a:endParaRPr lang="en-IN"/>
        </a:p>
      </dgm:t>
    </dgm:pt>
    <dgm:pt modelId="{225722D0-8BF4-4AA4-B62A-7900F511C5B7}">
      <dgm:prSet/>
      <dgm:spPr/>
      <dgm:t>
        <a:bodyPr/>
        <a:lstStyle/>
        <a:p>
          <a:pPr algn="ctr"/>
          <a:r>
            <a:rPr lang="en-US"/>
            <a:t>Introduction:</a:t>
          </a:r>
          <a:r>
            <a:rPr lang="en-IN"/>
            <a:t>Mask Detection</a:t>
          </a:r>
        </a:p>
      </dgm:t>
    </dgm:pt>
    <dgm:pt modelId="{3DAA5080-D24C-476F-9132-B671C080FA3A}" type="parTrans" cxnId="{AE57D9BD-25B8-4983-906D-BFADFD513509}">
      <dgm:prSet/>
      <dgm:spPr/>
      <dgm:t>
        <a:bodyPr/>
        <a:lstStyle/>
        <a:p>
          <a:endParaRPr lang="en-IN"/>
        </a:p>
      </dgm:t>
    </dgm:pt>
    <dgm:pt modelId="{DE33446C-1596-46ED-9821-C521F3CE12C9}" type="sibTrans" cxnId="{AE57D9BD-25B8-4983-906D-BFADFD513509}">
      <dgm:prSet/>
      <dgm:spPr/>
      <dgm:t>
        <a:bodyPr/>
        <a:lstStyle/>
        <a:p>
          <a:endParaRPr lang="en-IN"/>
        </a:p>
      </dgm:t>
    </dgm:pt>
    <dgm:pt modelId="{FE086C6F-5452-45A5-AD54-31FF2585DF31}">
      <dgm:prSet/>
      <dgm:spPr/>
      <dgm:t>
        <a:bodyPr/>
        <a:lstStyle/>
        <a:p>
          <a:r>
            <a:rPr lang="en-IN"/>
            <a:t>In this project  we have used Opencv,tensorflow,keras,cnn,rnn and some concepts of ai</a:t>
          </a:r>
        </a:p>
      </dgm:t>
    </dgm:pt>
    <dgm:pt modelId="{8540FBCE-53A6-4FDE-8B7D-B13C7A5A4CD3}" type="parTrans" cxnId="{5FD49897-A241-41B7-A280-9ED6C3538F50}">
      <dgm:prSet/>
      <dgm:spPr/>
      <dgm:t>
        <a:bodyPr/>
        <a:lstStyle/>
        <a:p>
          <a:endParaRPr lang="en-IN"/>
        </a:p>
      </dgm:t>
    </dgm:pt>
    <dgm:pt modelId="{CC74448E-F1EA-41F2-A9DA-BBA4344DBC44}" type="sibTrans" cxnId="{5FD49897-A241-41B7-A280-9ED6C3538F50}">
      <dgm:prSet/>
      <dgm:spPr/>
      <dgm:t>
        <a:bodyPr/>
        <a:lstStyle/>
        <a:p>
          <a:endParaRPr lang="en-IN"/>
        </a:p>
      </dgm:t>
    </dgm:pt>
    <dgm:pt modelId="{AD4D5843-5B17-4FFF-B1D8-57AA1FCC5BEE}">
      <dgm:prSet/>
      <dgm:spPr/>
      <dgm:t>
        <a:bodyPr/>
        <a:lstStyle/>
        <a:p>
          <a:r>
            <a:rPr lang="en-IN"/>
            <a:t>We can import many libraries to plot graph  and computation ,like SciPy, matplotlib ,numpy,imutilsand etc..</a:t>
          </a:r>
        </a:p>
      </dgm:t>
    </dgm:pt>
    <dgm:pt modelId="{DF461200-5A7C-43C1-B471-28021A0FFBD0}" type="parTrans" cxnId="{02C5CABA-4541-451B-A562-5E2A50091880}">
      <dgm:prSet/>
      <dgm:spPr/>
      <dgm:t>
        <a:bodyPr/>
        <a:lstStyle/>
        <a:p>
          <a:endParaRPr lang="en-IN"/>
        </a:p>
      </dgm:t>
    </dgm:pt>
    <dgm:pt modelId="{9EF24A2C-171B-4F3B-BE8F-D7BCE77D3143}" type="sibTrans" cxnId="{02C5CABA-4541-451B-A562-5E2A50091880}">
      <dgm:prSet/>
      <dgm:spPr/>
      <dgm:t>
        <a:bodyPr/>
        <a:lstStyle/>
        <a:p>
          <a:endParaRPr lang="en-IN"/>
        </a:p>
      </dgm:t>
    </dgm:pt>
    <dgm:pt modelId="{FC8871AC-B545-4430-AD57-ED4D2E77E1E1}">
      <dgm:prSet/>
      <dgm:spPr/>
      <dgm:t>
        <a:bodyPr/>
        <a:lstStyle/>
        <a:p>
          <a:r>
            <a:rPr lang="en-IN" dirty="0"/>
            <a:t>Also we can collect the images like with mask and with out mask Dataset and then we can perform image classifications And  perform computations train models and at last we can see whether it is detect the mask or not.</a:t>
          </a:r>
        </a:p>
      </dgm:t>
    </dgm:pt>
    <dgm:pt modelId="{D2E65445-FF4C-43ED-B17B-45F8B5321485}" type="parTrans" cxnId="{0084115C-792D-4D3D-BD6A-5A08FDF6B342}">
      <dgm:prSet/>
      <dgm:spPr/>
      <dgm:t>
        <a:bodyPr/>
        <a:lstStyle/>
        <a:p>
          <a:endParaRPr lang="en-IN"/>
        </a:p>
      </dgm:t>
    </dgm:pt>
    <dgm:pt modelId="{A28BCD6C-6A7D-4B9E-98FB-EF0CCBD0C174}" type="sibTrans" cxnId="{0084115C-792D-4D3D-BD6A-5A08FDF6B342}">
      <dgm:prSet/>
      <dgm:spPr/>
      <dgm:t>
        <a:bodyPr/>
        <a:lstStyle/>
        <a:p>
          <a:endParaRPr lang="en-IN"/>
        </a:p>
      </dgm:t>
    </dgm:pt>
    <dgm:pt modelId="{E236C112-81C9-4E73-985C-7910CF2B897D}">
      <dgm:prSet/>
      <dgm:spPr/>
      <dgm:t>
        <a:bodyPr/>
        <a:lstStyle/>
        <a:p>
          <a:r>
            <a:rPr lang="en-IN"/>
            <a:t>This  project helps in covid-19 and also some of places. Where mask is compulsory.</a:t>
          </a:r>
        </a:p>
      </dgm:t>
    </dgm:pt>
    <dgm:pt modelId="{3027D5E7-4042-447C-8CF9-925C41F57D34}" type="parTrans" cxnId="{01EFACD2-1442-49C2-92DD-BCE4CA4AB6DE}">
      <dgm:prSet/>
      <dgm:spPr/>
      <dgm:t>
        <a:bodyPr/>
        <a:lstStyle/>
        <a:p>
          <a:endParaRPr lang="en-IN"/>
        </a:p>
      </dgm:t>
    </dgm:pt>
    <dgm:pt modelId="{78629933-E908-4F8A-84A9-EEA441ED2269}" type="sibTrans" cxnId="{01EFACD2-1442-49C2-92DD-BCE4CA4AB6DE}">
      <dgm:prSet/>
      <dgm:spPr/>
      <dgm:t>
        <a:bodyPr/>
        <a:lstStyle/>
        <a:p>
          <a:endParaRPr lang="en-IN"/>
        </a:p>
      </dgm:t>
    </dgm:pt>
    <dgm:pt modelId="{59E51224-3C3B-4775-9F9A-AD87AF37217D}" type="pres">
      <dgm:prSet presAssocID="{DEAB9A90-9559-4857-87D8-025B8989E004}" presName="linearFlow" presStyleCnt="0">
        <dgm:presLayoutVars>
          <dgm:dir/>
          <dgm:animLvl val="lvl"/>
          <dgm:resizeHandles val="exact"/>
        </dgm:presLayoutVars>
      </dgm:prSet>
      <dgm:spPr/>
    </dgm:pt>
    <dgm:pt modelId="{9A705CBE-1667-4B8A-8A4A-64D65BF23B0E}" type="pres">
      <dgm:prSet presAssocID="{225722D0-8BF4-4AA4-B62A-7900F511C5B7}" presName="composite" presStyleCnt="0"/>
      <dgm:spPr/>
    </dgm:pt>
    <dgm:pt modelId="{1250BF37-B649-4D59-ADAB-48A08531BED8}" type="pres">
      <dgm:prSet presAssocID="{225722D0-8BF4-4AA4-B62A-7900F511C5B7}" presName="parentText" presStyleLbl="alignNode1" presStyleIdx="0" presStyleCnt="1" custLinFactNeighborX="0">
        <dgm:presLayoutVars>
          <dgm:chMax val="1"/>
          <dgm:bulletEnabled val="1"/>
        </dgm:presLayoutVars>
      </dgm:prSet>
      <dgm:spPr/>
    </dgm:pt>
    <dgm:pt modelId="{5E700EE3-46C5-4DE6-97D5-939D1DBF6F36}" type="pres">
      <dgm:prSet presAssocID="{225722D0-8BF4-4AA4-B62A-7900F511C5B7}" presName="descendantText" presStyleLbl="alignAcc1" presStyleIdx="0" presStyleCnt="1">
        <dgm:presLayoutVars>
          <dgm:bulletEnabled val="1"/>
        </dgm:presLayoutVars>
      </dgm:prSet>
      <dgm:spPr/>
    </dgm:pt>
  </dgm:ptLst>
  <dgm:cxnLst>
    <dgm:cxn modelId="{56F2D401-F064-4787-A8EF-CD1C3A3B95ED}" type="presOf" srcId="{FC8871AC-B545-4430-AD57-ED4D2E77E1E1}" destId="{5E700EE3-46C5-4DE6-97D5-939D1DBF6F36}" srcOrd="0" destOrd="2" presId="urn:microsoft.com/office/officeart/2005/8/layout/chevron2"/>
    <dgm:cxn modelId="{B40B9E18-F5F6-4097-99FE-5A6FB6415EFB}" type="presOf" srcId="{AD4D5843-5B17-4FFF-B1D8-57AA1FCC5BEE}" destId="{5E700EE3-46C5-4DE6-97D5-939D1DBF6F36}" srcOrd="0" destOrd="1" presId="urn:microsoft.com/office/officeart/2005/8/layout/chevron2"/>
    <dgm:cxn modelId="{59AA4D3B-0559-47C5-8739-9E3ABB26FCA9}" type="presOf" srcId="{DEAB9A90-9559-4857-87D8-025B8989E004}" destId="{59E51224-3C3B-4775-9F9A-AD87AF37217D}" srcOrd="0" destOrd="0" presId="urn:microsoft.com/office/officeart/2005/8/layout/chevron2"/>
    <dgm:cxn modelId="{0084115C-792D-4D3D-BD6A-5A08FDF6B342}" srcId="{225722D0-8BF4-4AA4-B62A-7900F511C5B7}" destId="{FC8871AC-B545-4430-AD57-ED4D2E77E1E1}" srcOrd="2" destOrd="0" parTransId="{D2E65445-FF4C-43ED-B17B-45F8B5321485}" sibTransId="{A28BCD6C-6A7D-4B9E-98FB-EF0CCBD0C174}"/>
    <dgm:cxn modelId="{36B6C164-6B40-45EA-9639-CDBB253C47E6}" type="presOf" srcId="{E236C112-81C9-4E73-985C-7910CF2B897D}" destId="{5E700EE3-46C5-4DE6-97D5-939D1DBF6F36}" srcOrd="0" destOrd="3" presId="urn:microsoft.com/office/officeart/2005/8/layout/chevron2"/>
    <dgm:cxn modelId="{D7FA2987-7228-4547-A236-C2B1A9FE24CD}" type="presOf" srcId="{225722D0-8BF4-4AA4-B62A-7900F511C5B7}" destId="{1250BF37-B649-4D59-ADAB-48A08531BED8}" srcOrd="0" destOrd="0" presId="urn:microsoft.com/office/officeart/2005/8/layout/chevron2"/>
    <dgm:cxn modelId="{5FD49897-A241-41B7-A280-9ED6C3538F50}" srcId="{225722D0-8BF4-4AA4-B62A-7900F511C5B7}" destId="{FE086C6F-5452-45A5-AD54-31FF2585DF31}" srcOrd="0" destOrd="0" parTransId="{8540FBCE-53A6-4FDE-8B7D-B13C7A5A4CD3}" sibTransId="{CC74448E-F1EA-41F2-A9DA-BBA4344DBC44}"/>
    <dgm:cxn modelId="{02C5CABA-4541-451B-A562-5E2A50091880}" srcId="{225722D0-8BF4-4AA4-B62A-7900F511C5B7}" destId="{AD4D5843-5B17-4FFF-B1D8-57AA1FCC5BEE}" srcOrd="1" destOrd="0" parTransId="{DF461200-5A7C-43C1-B471-28021A0FFBD0}" sibTransId="{9EF24A2C-171B-4F3B-BE8F-D7BCE77D3143}"/>
    <dgm:cxn modelId="{AE57D9BD-25B8-4983-906D-BFADFD513509}" srcId="{DEAB9A90-9559-4857-87D8-025B8989E004}" destId="{225722D0-8BF4-4AA4-B62A-7900F511C5B7}" srcOrd="0" destOrd="0" parTransId="{3DAA5080-D24C-476F-9132-B671C080FA3A}" sibTransId="{DE33446C-1596-46ED-9821-C521F3CE12C9}"/>
    <dgm:cxn modelId="{01EFACD2-1442-49C2-92DD-BCE4CA4AB6DE}" srcId="{225722D0-8BF4-4AA4-B62A-7900F511C5B7}" destId="{E236C112-81C9-4E73-985C-7910CF2B897D}" srcOrd="3" destOrd="0" parTransId="{3027D5E7-4042-447C-8CF9-925C41F57D34}" sibTransId="{78629933-E908-4F8A-84A9-EEA441ED2269}"/>
    <dgm:cxn modelId="{06D11DF7-76CC-4662-A5E5-4B53D3ABDD8C}" type="presOf" srcId="{FE086C6F-5452-45A5-AD54-31FF2585DF31}" destId="{5E700EE3-46C5-4DE6-97D5-939D1DBF6F36}" srcOrd="0" destOrd="0" presId="urn:microsoft.com/office/officeart/2005/8/layout/chevron2"/>
    <dgm:cxn modelId="{DC070CEC-C8B3-456B-B6AC-1BE2A25B86A3}" type="presParOf" srcId="{59E51224-3C3B-4775-9F9A-AD87AF37217D}" destId="{9A705CBE-1667-4B8A-8A4A-64D65BF23B0E}" srcOrd="0" destOrd="0" presId="urn:microsoft.com/office/officeart/2005/8/layout/chevron2"/>
    <dgm:cxn modelId="{542E47D7-BF3C-4FD0-BF34-650D32C31B71}" type="presParOf" srcId="{9A705CBE-1667-4B8A-8A4A-64D65BF23B0E}" destId="{1250BF37-B649-4D59-ADAB-48A08531BED8}" srcOrd="0" destOrd="0" presId="urn:microsoft.com/office/officeart/2005/8/layout/chevron2"/>
    <dgm:cxn modelId="{4F280596-FF0A-4832-9D09-63F147831593}" type="presParOf" srcId="{9A705CBE-1667-4B8A-8A4A-64D65BF23B0E}" destId="{5E700EE3-46C5-4DE6-97D5-939D1DBF6F36}"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048582A-3688-462F-A375-91A69CFF9FA7}"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029C92E4-DD97-4565-B047-F9291D43E20A}">
      <dgm:prSet/>
      <dgm:spPr/>
      <dgm:t>
        <a:bodyPr/>
        <a:lstStyle/>
        <a:p>
          <a:r>
            <a:rPr lang="en-US" b="0" i="0"/>
            <a:t>Train the mask</a:t>
          </a:r>
          <a:endParaRPr lang="en-IN"/>
        </a:p>
      </dgm:t>
    </dgm:pt>
    <dgm:pt modelId="{6F98A387-0349-4499-8A5E-DED5E58D1D49}" type="parTrans" cxnId="{004DF8C7-E2C8-4594-85B5-C91AF1DC4A4D}">
      <dgm:prSet/>
      <dgm:spPr/>
      <dgm:t>
        <a:bodyPr/>
        <a:lstStyle/>
        <a:p>
          <a:endParaRPr lang="en-IN"/>
        </a:p>
      </dgm:t>
    </dgm:pt>
    <dgm:pt modelId="{9C18966F-02E2-4424-894E-8B0184776893}" type="sibTrans" cxnId="{004DF8C7-E2C8-4594-85B5-C91AF1DC4A4D}">
      <dgm:prSet/>
      <dgm:spPr/>
      <dgm:t>
        <a:bodyPr/>
        <a:lstStyle/>
        <a:p>
          <a:endParaRPr lang="en-IN"/>
        </a:p>
      </dgm:t>
    </dgm:pt>
    <dgm:pt modelId="{AF4FAF4B-B5E7-4E92-BB2D-8D3025CF4581}" type="pres">
      <dgm:prSet presAssocID="{3048582A-3688-462F-A375-91A69CFF9FA7}" presName="linear" presStyleCnt="0">
        <dgm:presLayoutVars>
          <dgm:animLvl val="lvl"/>
          <dgm:resizeHandles val="exact"/>
        </dgm:presLayoutVars>
      </dgm:prSet>
      <dgm:spPr/>
    </dgm:pt>
    <dgm:pt modelId="{8847FA99-5763-4EB4-BE11-AD00966793F1}" type="pres">
      <dgm:prSet presAssocID="{029C92E4-DD97-4565-B047-F9291D43E20A}" presName="parentText" presStyleLbl="node1" presStyleIdx="0" presStyleCnt="1">
        <dgm:presLayoutVars>
          <dgm:chMax val="0"/>
          <dgm:bulletEnabled val="1"/>
        </dgm:presLayoutVars>
      </dgm:prSet>
      <dgm:spPr/>
    </dgm:pt>
  </dgm:ptLst>
  <dgm:cxnLst>
    <dgm:cxn modelId="{192BA027-F880-4CBB-9B45-76ED4453C2D1}" type="presOf" srcId="{029C92E4-DD97-4565-B047-F9291D43E20A}" destId="{8847FA99-5763-4EB4-BE11-AD00966793F1}" srcOrd="0" destOrd="0" presId="urn:microsoft.com/office/officeart/2005/8/layout/vList2"/>
    <dgm:cxn modelId="{5F56A82D-5D4D-4042-9643-59CFFFF2565A}" type="presOf" srcId="{3048582A-3688-462F-A375-91A69CFF9FA7}" destId="{AF4FAF4B-B5E7-4E92-BB2D-8D3025CF4581}" srcOrd="0" destOrd="0" presId="urn:microsoft.com/office/officeart/2005/8/layout/vList2"/>
    <dgm:cxn modelId="{004DF8C7-E2C8-4594-85B5-C91AF1DC4A4D}" srcId="{3048582A-3688-462F-A375-91A69CFF9FA7}" destId="{029C92E4-DD97-4565-B047-F9291D43E20A}" srcOrd="0" destOrd="0" parTransId="{6F98A387-0349-4499-8A5E-DED5E58D1D49}" sibTransId="{9C18966F-02E2-4424-894E-8B0184776893}"/>
    <dgm:cxn modelId="{C8953DD6-4E2B-4459-BB08-973C5C367547}" type="presParOf" srcId="{AF4FAF4B-B5E7-4E92-BB2D-8D3025CF4581}" destId="{8847FA99-5763-4EB4-BE11-AD00966793F1}"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93D4C6E4-E43B-4FF9-A902-6C05510D54D5}"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1C5D28A2-3793-45B4-ACE7-DA683448F14F}">
      <dgm:prSet/>
      <dgm:spPr/>
      <dgm:t>
        <a:bodyPr/>
        <a:lstStyle/>
        <a:p>
          <a:r>
            <a:rPr lang="en-IN" b="0" i="0"/>
            <a:t>INIT_LR = 1e-4</a:t>
          </a:r>
          <a:br>
            <a:rPr lang="en-IN" b="0" i="0"/>
          </a:br>
          <a:r>
            <a:rPr lang="en-IN" b="0" i="0"/>
            <a:t>EPOCHS = 20</a:t>
          </a:r>
          <a:br>
            <a:rPr lang="en-IN" b="0" i="0"/>
          </a:br>
          <a:r>
            <a:rPr lang="en-IN" b="0" i="0"/>
            <a:t>BS = 32</a:t>
          </a:r>
          <a:br>
            <a:rPr lang="en-IN" b="0" i="0"/>
          </a:br>
          <a:br>
            <a:rPr lang="en-IN" b="0" i="0"/>
          </a:br>
          <a:r>
            <a:rPr lang="en-IN" b="0" i="0"/>
            <a:t># grab the list of images in our dataset directory, then initialize</a:t>
          </a:r>
          <a:br>
            <a:rPr lang="en-IN" b="0" i="0"/>
          </a:br>
          <a:r>
            <a:rPr lang="en-IN" b="0" i="0"/>
            <a:t># the list of data (i.e., images) and class images</a:t>
          </a:r>
          <a:br>
            <a:rPr lang="en-IN" b="0" i="0"/>
          </a:br>
          <a:r>
            <a:rPr lang="en-IN" b="0" i="0"/>
            <a:t>print("[INFO] loading images...")</a:t>
          </a:r>
          <a:br>
            <a:rPr lang="en-IN" b="0" i="0"/>
          </a:br>
          <a:r>
            <a:rPr lang="en-IN" b="0" i="0"/>
            <a:t>imagePaths = list(paths.list_images(args["dataset"]))</a:t>
          </a:r>
          <a:br>
            <a:rPr lang="en-IN" b="0" i="0"/>
          </a:br>
          <a:r>
            <a:rPr lang="en-IN" b="0" i="0"/>
            <a:t>data = []</a:t>
          </a:r>
          <a:br>
            <a:rPr lang="en-IN" b="0" i="0"/>
          </a:br>
          <a:r>
            <a:rPr lang="en-IN" b="0" i="0"/>
            <a:t>labels = []</a:t>
          </a:r>
          <a:br>
            <a:rPr lang="en-IN" b="0" i="0"/>
          </a:br>
          <a:br>
            <a:rPr lang="en-IN" b="0" i="0"/>
          </a:br>
          <a:r>
            <a:rPr lang="en-IN" b="0" i="0"/>
            <a:t># loop over the image paths</a:t>
          </a:r>
          <a:br>
            <a:rPr lang="en-IN" b="0" i="0"/>
          </a:br>
          <a:r>
            <a:rPr lang="en-IN" b="0" i="0"/>
            <a:t>for imagePath in imagePaths:</a:t>
          </a:r>
          <a:br>
            <a:rPr lang="en-IN" b="0" i="0"/>
          </a:br>
          <a:r>
            <a:rPr lang="en-IN" b="0" i="0"/>
            <a:t>    # extract the class label from the filename</a:t>
          </a:r>
          <a:br>
            <a:rPr lang="en-IN" b="0" i="0"/>
          </a:br>
          <a:r>
            <a:rPr lang="en-IN" b="0" i="0"/>
            <a:t>    label = imagePath.split(os.path.sep)[-2]</a:t>
          </a:r>
          <a:br>
            <a:rPr lang="en-IN" b="0" i="0"/>
          </a:br>
          <a:br>
            <a:rPr lang="en-IN" b="0" i="0"/>
          </a:br>
          <a:r>
            <a:rPr lang="en-IN" b="0" i="0"/>
            <a:t>    # load the input image (224x224) and preprocess it</a:t>
          </a:r>
          <a:br>
            <a:rPr lang="en-IN" b="0" i="0"/>
          </a:br>
          <a:r>
            <a:rPr lang="en-IN" b="0" i="0"/>
            <a:t>    image = load_img(imagePath, target_size=(224, 224))</a:t>
          </a:r>
          <a:br>
            <a:rPr lang="en-IN" b="0" i="0"/>
          </a:br>
          <a:r>
            <a:rPr lang="en-IN" b="0" i="0"/>
            <a:t>    image = img_to_array(image)</a:t>
          </a:r>
          <a:br>
            <a:rPr lang="en-IN" b="0" i="0"/>
          </a:br>
          <a:r>
            <a:rPr lang="en-IN" b="0" i="0"/>
            <a:t>    image = preprocess_input(image)</a:t>
          </a:r>
          <a:br>
            <a:rPr lang="en-IN" b="0" i="0"/>
          </a:br>
          <a:br>
            <a:rPr lang="en-IN" b="0" i="0"/>
          </a:br>
          <a:r>
            <a:rPr lang="en-IN" b="0" i="0"/>
            <a:t>    # update the data and labels lists, respectively</a:t>
          </a:r>
          <a:br>
            <a:rPr lang="en-IN" b="0" i="0"/>
          </a:br>
          <a:r>
            <a:rPr lang="en-IN" b="0" i="0"/>
            <a:t>    data.append(image)</a:t>
          </a:r>
          <a:br>
            <a:rPr lang="en-IN" b="0" i="0"/>
          </a:br>
          <a:r>
            <a:rPr lang="en-IN" b="0" i="0"/>
            <a:t>    labels.append(label)</a:t>
          </a:r>
          <a:br>
            <a:rPr lang="en-IN" b="0" i="0"/>
          </a:br>
          <a:br>
            <a:rPr lang="en-IN" b="0" i="0"/>
          </a:br>
          <a:r>
            <a:rPr lang="en-IN" b="0" i="0"/>
            <a:t># convert the data and labels to NumPy arrays</a:t>
          </a:r>
          <a:br>
            <a:rPr lang="en-IN" b="0" i="0"/>
          </a:br>
          <a:r>
            <a:rPr lang="en-IN" b="0" i="0"/>
            <a:t>data = np.array(data, dtype="float32")</a:t>
          </a:r>
          <a:br>
            <a:rPr lang="en-IN" b="0" i="0"/>
          </a:br>
          <a:r>
            <a:rPr lang="en-IN" b="0" i="0"/>
            <a:t>labels = np.array(labels)</a:t>
          </a:r>
          <a:br>
            <a:rPr lang="en-IN" b="0" i="0"/>
          </a:br>
          <a:br>
            <a:rPr lang="en-IN" b="0" i="0"/>
          </a:br>
          <a:r>
            <a:rPr lang="en-IN" b="0" i="0"/>
            <a:t># perform one-hot encoding on the labels</a:t>
          </a:r>
          <a:br>
            <a:rPr lang="en-IN" b="0" i="0"/>
          </a:br>
          <a:r>
            <a:rPr lang="en-IN" b="0" i="0"/>
            <a:t>lb = LabelBinarizer()</a:t>
          </a:r>
          <a:br>
            <a:rPr lang="en-IN" b="0" i="0"/>
          </a:br>
          <a:r>
            <a:rPr lang="en-IN" b="0" i="0"/>
            <a:t>labels = lb.fit_transform(labels)</a:t>
          </a:r>
          <a:br>
            <a:rPr lang="en-IN" b="0" i="0"/>
          </a:br>
          <a:r>
            <a:rPr lang="en-IN" b="0" i="0"/>
            <a:t>labels = to_categorical(labels)</a:t>
          </a:r>
          <a:br>
            <a:rPr lang="en-IN" b="0" i="0"/>
          </a:br>
          <a:br>
            <a:rPr lang="en-IN" b="0" i="0"/>
          </a:br>
          <a:r>
            <a:rPr lang="en-IN" b="0" i="0"/>
            <a:t># partition the data into training and testing splits using 75% of</a:t>
          </a:r>
          <a:br>
            <a:rPr lang="en-IN" b="0" i="0"/>
          </a:br>
          <a:r>
            <a:rPr lang="en-IN" b="0" i="0"/>
            <a:t># the data for training and the remaining 25% for testing</a:t>
          </a:r>
          <a:br>
            <a:rPr lang="en-IN" b="0" i="0"/>
          </a:br>
          <a:r>
            <a:rPr lang="en-IN" b="0" i="0"/>
            <a:t>(trainX, testX, trainY, testY) = train_test_split(data, labels,</a:t>
          </a:r>
          <a:br>
            <a:rPr lang="en-IN" b="0" i="0"/>
          </a:br>
          <a:r>
            <a:rPr lang="en-IN" b="0" i="0"/>
            <a:t>   </a:t>
          </a:r>
          <a:endParaRPr lang="en-IN"/>
        </a:p>
      </dgm:t>
    </dgm:pt>
    <dgm:pt modelId="{783F79EF-56B7-4167-A4D3-3C678A8C2C42}" type="parTrans" cxnId="{70D7043C-25B6-4AF5-817A-B7481FE7C0C9}">
      <dgm:prSet/>
      <dgm:spPr/>
      <dgm:t>
        <a:bodyPr/>
        <a:lstStyle/>
        <a:p>
          <a:endParaRPr lang="en-IN"/>
        </a:p>
      </dgm:t>
    </dgm:pt>
    <dgm:pt modelId="{D64EDCAE-40CA-43D5-80CD-5C8ACD976C39}" type="sibTrans" cxnId="{70D7043C-25B6-4AF5-817A-B7481FE7C0C9}">
      <dgm:prSet/>
      <dgm:spPr/>
      <dgm:t>
        <a:bodyPr/>
        <a:lstStyle/>
        <a:p>
          <a:endParaRPr lang="en-IN"/>
        </a:p>
      </dgm:t>
    </dgm:pt>
    <dgm:pt modelId="{6D1960B7-1280-4699-A625-138C6F27B1B0}" type="pres">
      <dgm:prSet presAssocID="{93D4C6E4-E43B-4FF9-A902-6C05510D54D5}" presName="linear" presStyleCnt="0">
        <dgm:presLayoutVars>
          <dgm:animLvl val="lvl"/>
          <dgm:resizeHandles val="exact"/>
        </dgm:presLayoutVars>
      </dgm:prSet>
      <dgm:spPr/>
    </dgm:pt>
    <dgm:pt modelId="{3FFF6934-42F9-4B39-B16D-C05950290899}" type="pres">
      <dgm:prSet presAssocID="{1C5D28A2-3793-45B4-ACE7-DA683448F14F}" presName="parentText" presStyleLbl="node1" presStyleIdx="0" presStyleCnt="1">
        <dgm:presLayoutVars>
          <dgm:chMax val="0"/>
          <dgm:bulletEnabled val="1"/>
        </dgm:presLayoutVars>
      </dgm:prSet>
      <dgm:spPr/>
    </dgm:pt>
  </dgm:ptLst>
  <dgm:cxnLst>
    <dgm:cxn modelId="{F43F1532-804C-4349-9C91-FECE42E091E2}" type="presOf" srcId="{93D4C6E4-E43B-4FF9-A902-6C05510D54D5}" destId="{6D1960B7-1280-4699-A625-138C6F27B1B0}" srcOrd="0" destOrd="0" presId="urn:microsoft.com/office/officeart/2005/8/layout/vList2"/>
    <dgm:cxn modelId="{70D7043C-25B6-4AF5-817A-B7481FE7C0C9}" srcId="{93D4C6E4-E43B-4FF9-A902-6C05510D54D5}" destId="{1C5D28A2-3793-45B4-ACE7-DA683448F14F}" srcOrd="0" destOrd="0" parTransId="{783F79EF-56B7-4167-A4D3-3C678A8C2C42}" sibTransId="{D64EDCAE-40CA-43D5-80CD-5C8ACD976C39}"/>
    <dgm:cxn modelId="{A1003C75-A88E-434B-BEF9-273A40EEBBD2}" type="presOf" srcId="{1C5D28A2-3793-45B4-ACE7-DA683448F14F}" destId="{3FFF6934-42F9-4B39-B16D-C05950290899}" srcOrd="0" destOrd="0" presId="urn:microsoft.com/office/officeart/2005/8/layout/vList2"/>
    <dgm:cxn modelId="{8E19EE95-0E1E-4E5E-8F73-5DB6E787D9EE}" type="presParOf" srcId="{6D1960B7-1280-4699-A625-138C6F27B1B0}" destId="{3FFF6934-42F9-4B39-B16D-C0595029089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B761D041-9350-4FA9-86CA-470F059F8BF8}"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2CA37910-A159-4956-96A9-9377BEF5BA91}">
      <dgm:prSet/>
      <dgm:spPr/>
      <dgm:t>
        <a:bodyPr/>
        <a:lstStyle/>
        <a:p>
          <a:r>
            <a:rPr lang="en-IN" b="0" i="0"/>
            <a:t>test_size=0.20, stratify=labels, random_state=42)</a:t>
          </a:r>
          <a:br>
            <a:rPr lang="en-IN" b="0" i="0"/>
          </a:br>
          <a:br>
            <a:rPr lang="en-IN" b="0" i="0"/>
          </a:br>
          <a:r>
            <a:rPr lang="en-IN" b="0" i="0"/>
            <a:t># construct the training image generator for data augmentation</a:t>
          </a:r>
          <a:br>
            <a:rPr lang="en-IN" b="0" i="0"/>
          </a:br>
          <a:r>
            <a:rPr lang="en-IN" b="0" i="0"/>
            <a:t>aug = ImageDataGenerator(</a:t>
          </a:r>
          <a:br>
            <a:rPr lang="en-IN" b="0" i="0"/>
          </a:br>
          <a:r>
            <a:rPr lang="en-IN" b="0" i="0"/>
            <a:t>    rotation_range=20,</a:t>
          </a:r>
          <a:br>
            <a:rPr lang="en-IN" b="0" i="0"/>
          </a:br>
          <a:r>
            <a:rPr lang="en-IN" b="0" i="0"/>
            <a:t>    zoom_range=0.15,</a:t>
          </a:r>
          <a:br>
            <a:rPr lang="en-IN" b="0" i="0"/>
          </a:br>
          <a:r>
            <a:rPr lang="en-IN" b="0" i="0"/>
            <a:t>    width_shift_range=0.2,</a:t>
          </a:r>
          <a:br>
            <a:rPr lang="en-IN" b="0" i="0"/>
          </a:br>
          <a:r>
            <a:rPr lang="en-IN" b="0" i="0"/>
            <a:t>    height_shift_range=0.2,</a:t>
          </a:r>
          <a:br>
            <a:rPr lang="en-IN" b="0" i="0"/>
          </a:br>
          <a:r>
            <a:rPr lang="en-IN" b="0" i="0"/>
            <a:t>    shear_range=0.15,</a:t>
          </a:r>
          <a:br>
            <a:rPr lang="en-IN" b="0" i="0"/>
          </a:br>
          <a:r>
            <a:rPr lang="en-IN" b="0" i="0"/>
            <a:t>    horizontal_flip=True,</a:t>
          </a:r>
          <a:br>
            <a:rPr lang="en-IN" b="0" i="0"/>
          </a:br>
          <a:r>
            <a:rPr lang="en-IN" b="0" i="0"/>
            <a:t>    fill_mode="nearest")</a:t>
          </a:r>
          <a:br>
            <a:rPr lang="en-IN" b="0" i="0"/>
          </a:br>
          <a:br>
            <a:rPr lang="en-IN" b="0" i="0"/>
          </a:br>
          <a:r>
            <a:rPr lang="en-IN" b="0" i="0"/>
            <a:t># load the MobileNetV2 network, ensuring the head FC layer sets are</a:t>
          </a:r>
          <a:br>
            <a:rPr lang="en-IN" b="0" i="0"/>
          </a:br>
          <a:r>
            <a:rPr lang="en-IN" b="0" i="0"/>
            <a:t># left off</a:t>
          </a:r>
          <a:br>
            <a:rPr lang="en-IN" b="0" i="0"/>
          </a:br>
          <a:r>
            <a:rPr lang="en-IN" b="0" i="0"/>
            <a:t>baseModel = MobileNetV2(weights="imagenet", include_top=False,</a:t>
          </a:r>
          <a:br>
            <a:rPr lang="en-IN" b="0" i="0"/>
          </a:br>
          <a:r>
            <a:rPr lang="en-IN" b="0" i="0"/>
            <a:t>    input_tensor=Input(shape=(224, 224, 3)))</a:t>
          </a:r>
          <a:br>
            <a:rPr lang="en-IN" b="0" i="0"/>
          </a:br>
          <a:br>
            <a:rPr lang="en-IN" b="0" i="0"/>
          </a:br>
          <a:r>
            <a:rPr lang="en-IN" b="0" i="0"/>
            <a:t># construct the head of the model that will be placed on top of the</a:t>
          </a:r>
          <a:br>
            <a:rPr lang="en-IN" b="0" i="0"/>
          </a:br>
          <a:r>
            <a:rPr lang="en-IN" b="0" i="0"/>
            <a:t># the base model</a:t>
          </a:r>
          <a:br>
            <a:rPr lang="en-IN" b="0" i="0"/>
          </a:br>
          <a:r>
            <a:rPr lang="en-IN" b="0" i="0"/>
            <a:t>headModel = baseModel.output</a:t>
          </a:r>
          <a:br>
            <a:rPr lang="en-IN" b="0" i="0"/>
          </a:br>
          <a:r>
            <a:rPr lang="en-IN" b="0" i="0"/>
            <a:t>headModel = AveragePooling2D(pool_size=(7, 7))(headModel)</a:t>
          </a:r>
          <a:br>
            <a:rPr lang="en-IN" b="0" i="0"/>
          </a:br>
          <a:r>
            <a:rPr lang="en-IN" b="0" i="0"/>
            <a:t>headModel = Flatten(name="flatten")(headModel)</a:t>
          </a:r>
          <a:br>
            <a:rPr lang="en-IN" b="0" i="0"/>
          </a:br>
          <a:r>
            <a:rPr lang="en-IN" b="0" i="0"/>
            <a:t>headModel = Dense(128, activation="relu")(headModel)</a:t>
          </a:r>
          <a:br>
            <a:rPr lang="en-IN" b="0" i="0"/>
          </a:br>
          <a:r>
            <a:rPr lang="en-IN" b="0" i="0"/>
            <a:t>headModel = Dropout(0.5)(headModel)</a:t>
          </a:r>
          <a:br>
            <a:rPr lang="en-IN" b="0" i="0"/>
          </a:br>
          <a:r>
            <a:rPr lang="en-IN" b="0" i="0"/>
            <a:t>headModel = Dense(2, activation="softmax")(headModel)</a:t>
          </a:r>
          <a:br>
            <a:rPr lang="en-IN" b="0" i="0"/>
          </a:br>
          <a:br>
            <a:rPr lang="en-IN" b="0" i="0"/>
          </a:br>
          <a:r>
            <a:rPr lang="en-IN" b="0" i="0"/>
            <a:t># place the head FC model on top of the base model (this will become</a:t>
          </a:r>
          <a:br>
            <a:rPr lang="en-IN" b="0" i="0"/>
          </a:br>
          <a:r>
            <a:rPr lang="en-IN" b="0" i="0"/>
            <a:t># the actual model we will train)</a:t>
          </a:r>
          <a:br>
            <a:rPr lang="en-IN" b="0" i="0"/>
          </a:br>
          <a:r>
            <a:rPr lang="en-IN" b="0" i="0"/>
            <a:t>model = Model(inputs=baseModel.input, outputs=headModel)</a:t>
          </a:r>
          <a:br>
            <a:rPr lang="en-IN" b="0" i="0"/>
          </a:br>
          <a:br>
            <a:rPr lang="en-IN" b="0" i="0"/>
          </a:br>
          <a:r>
            <a:rPr lang="en-IN" b="0" i="0"/>
            <a:t># loop over all layers in the base model and freeze them so they will</a:t>
          </a:r>
          <a:br>
            <a:rPr lang="en-IN" b="0" i="0"/>
          </a:br>
          <a:r>
            <a:rPr lang="en-IN" b="0" i="0"/>
            <a:t># *not* be updated during the first training process</a:t>
          </a:r>
          <a:br>
            <a:rPr lang="en-IN" b="0" i="0"/>
          </a:br>
          <a:r>
            <a:rPr lang="en-IN" b="0" i="0"/>
            <a:t>for layer in baseModel.layers:</a:t>
          </a:r>
          <a:br>
            <a:rPr lang="en-IN" b="0" i="0"/>
          </a:br>
          <a:r>
            <a:rPr lang="en-IN" b="0" i="0"/>
            <a:t>    layer.trainable = False</a:t>
          </a:r>
          <a:br>
            <a:rPr lang="en-IN" b="0" i="0"/>
          </a:br>
          <a:br>
            <a:rPr lang="en-IN" b="0" i="0"/>
          </a:br>
          <a:r>
            <a:rPr lang="en-IN" b="0" i="0"/>
            <a:t># compile our model</a:t>
          </a:r>
          <a:br>
            <a:rPr lang="en-IN" b="0" i="0"/>
          </a:br>
          <a:r>
            <a:rPr lang="en-IN" b="0" i="0"/>
            <a:t>print("[INFO] compiling model...")</a:t>
          </a:r>
          <a:br>
            <a:rPr lang="en-IN" b="0" i="0"/>
          </a:br>
          <a:r>
            <a:rPr lang="en-IN" b="0" i="0"/>
            <a:t>opt = Adam(lr=INIT_LR, decay=INIT_LR / EPOCHS)</a:t>
          </a:r>
          <a:br>
            <a:rPr lang="en-IN" b="0" i="0"/>
          </a:br>
          <a:r>
            <a:rPr lang="en-IN" b="0" i="0"/>
            <a:t>model.compile(loss="binary_crossentropy", optimizer=opt,</a:t>
          </a:r>
          <a:br>
            <a:rPr lang="en-IN" b="0" i="0"/>
          </a:br>
          <a:r>
            <a:rPr lang="en-IN" b="0" i="0"/>
            <a:t>    metrics=["accuracy"])</a:t>
          </a:r>
          <a:br>
            <a:rPr lang="en-IN" b="0" i="0"/>
          </a:br>
          <a:br>
            <a:rPr lang="en-IN" b="0" i="0"/>
          </a:br>
          <a:endParaRPr lang="en-IN"/>
        </a:p>
      </dgm:t>
    </dgm:pt>
    <dgm:pt modelId="{2A48349D-A59A-4191-91E5-A8299321DB5F}" type="parTrans" cxnId="{8A458BFF-2B24-42D9-9609-361489A91120}">
      <dgm:prSet/>
      <dgm:spPr/>
      <dgm:t>
        <a:bodyPr/>
        <a:lstStyle/>
        <a:p>
          <a:endParaRPr lang="en-IN"/>
        </a:p>
      </dgm:t>
    </dgm:pt>
    <dgm:pt modelId="{CABC17BE-B64C-43EF-B89C-687762F57F32}" type="sibTrans" cxnId="{8A458BFF-2B24-42D9-9609-361489A91120}">
      <dgm:prSet/>
      <dgm:spPr/>
      <dgm:t>
        <a:bodyPr/>
        <a:lstStyle/>
        <a:p>
          <a:endParaRPr lang="en-IN"/>
        </a:p>
      </dgm:t>
    </dgm:pt>
    <dgm:pt modelId="{56249C92-A52C-42FF-BCC7-F8498D066DC6}" type="pres">
      <dgm:prSet presAssocID="{B761D041-9350-4FA9-86CA-470F059F8BF8}" presName="linear" presStyleCnt="0">
        <dgm:presLayoutVars>
          <dgm:animLvl val="lvl"/>
          <dgm:resizeHandles val="exact"/>
        </dgm:presLayoutVars>
      </dgm:prSet>
      <dgm:spPr/>
    </dgm:pt>
    <dgm:pt modelId="{FE29C3D0-61E8-4733-B511-FDB119566E23}" type="pres">
      <dgm:prSet presAssocID="{2CA37910-A159-4956-96A9-9377BEF5BA91}" presName="parentText" presStyleLbl="node1" presStyleIdx="0" presStyleCnt="1" custLinFactNeighborX="-1919" custLinFactNeighborY="-8932">
        <dgm:presLayoutVars>
          <dgm:chMax val="0"/>
          <dgm:bulletEnabled val="1"/>
        </dgm:presLayoutVars>
      </dgm:prSet>
      <dgm:spPr/>
    </dgm:pt>
  </dgm:ptLst>
  <dgm:cxnLst>
    <dgm:cxn modelId="{ECEE9F6E-D3B2-48A7-A4A2-6F5CE5B89757}" type="presOf" srcId="{2CA37910-A159-4956-96A9-9377BEF5BA91}" destId="{FE29C3D0-61E8-4733-B511-FDB119566E23}" srcOrd="0" destOrd="0" presId="urn:microsoft.com/office/officeart/2005/8/layout/vList2"/>
    <dgm:cxn modelId="{FC66AA86-D4F0-44E5-BDBA-21830A613057}" type="presOf" srcId="{B761D041-9350-4FA9-86CA-470F059F8BF8}" destId="{56249C92-A52C-42FF-BCC7-F8498D066DC6}" srcOrd="0" destOrd="0" presId="urn:microsoft.com/office/officeart/2005/8/layout/vList2"/>
    <dgm:cxn modelId="{8A458BFF-2B24-42D9-9609-361489A91120}" srcId="{B761D041-9350-4FA9-86CA-470F059F8BF8}" destId="{2CA37910-A159-4956-96A9-9377BEF5BA91}" srcOrd="0" destOrd="0" parTransId="{2A48349D-A59A-4191-91E5-A8299321DB5F}" sibTransId="{CABC17BE-B64C-43EF-B89C-687762F57F32}"/>
    <dgm:cxn modelId="{B1E7505D-5DD0-44B4-801E-E15AF0CE0FE1}" type="presParOf" srcId="{56249C92-A52C-42FF-BCC7-F8498D066DC6}" destId="{FE29C3D0-61E8-4733-B511-FDB119566E23}"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422E832-C438-46C5-B0D3-4C11AF543F0B}"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704A02D3-A4D4-4CA6-99E9-46E674EC8049}">
      <dgm:prSet/>
      <dgm:spPr/>
      <dgm:t>
        <a:bodyPr/>
        <a:lstStyle/>
        <a:p>
          <a:r>
            <a:rPr lang="en-IN" b="0" i="0"/>
            <a:t># train the head of the network</a:t>
          </a:r>
          <a:br>
            <a:rPr lang="en-IN" b="0" i="0"/>
          </a:br>
          <a:r>
            <a:rPr lang="en-IN" b="0" i="0"/>
            <a:t>print("[INFO] training head...")</a:t>
          </a:r>
          <a:br>
            <a:rPr lang="en-IN" b="0" i="0"/>
          </a:br>
          <a:r>
            <a:rPr lang="en-IN" b="0" i="0"/>
            <a:t>H = model.fit(</a:t>
          </a:r>
          <a:br>
            <a:rPr lang="en-IN" b="0" i="0"/>
          </a:br>
          <a:r>
            <a:rPr lang="en-IN" b="0" i="0"/>
            <a:t>    aug.flow(trainX, trainY, batch_size=BS),</a:t>
          </a:r>
          <a:br>
            <a:rPr lang="en-IN" b="0" i="0"/>
          </a:br>
          <a:r>
            <a:rPr lang="en-IN" b="0" i="0"/>
            <a:t>    steps_per_epoch=len(trainX) // BS,</a:t>
          </a:r>
          <a:br>
            <a:rPr lang="en-IN" b="0" i="0"/>
          </a:br>
          <a:r>
            <a:rPr lang="en-IN" b="0" i="0"/>
            <a:t>    validation_data=(testX, testY),</a:t>
          </a:r>
          <a:br>
            <a:rPr lang="en-IN" b="0" i="0"/>
          </a:br>
          <a:r>
            <a:rPr lang="en-IN" b="0" i="0"/>
            <a:t>    validation_steps=len(testX) // BS,</a:t>
          </a:r>
          <a:br>
            <a:rPr lang="en-IN" b="0" i="0"/>
          </a:br>
          <a:r>
            <a:rPr lang="en-IN" b="0" i="0"/>
            <a:t>    epochs=EPOCHS)</a:t>
          </a:r>
          <a:br>
            <a:rPr lang="en-IN" b="0" i="0"/>
          </a:br>
          <a:br>
            <a:rPr lang="en-IN" b="0" i="0"/>
          </a:br>
          <a:r>
            <a:rPr lang="en-IN" b="0" i="0"/>
            <a:t># make predictions on the testing set</a:t>
          </a:r>
          <a:br>
            <a:rPr lang="en-IN" b="0" i="0"/>
          </a:br>
          <a:r>
            <a:rPr lang="en-IN" b="0" i="0"/>
            <a:t>print("[INFO] evaluating network...")</a:t>
          </a:r>
          <a:br>
            <a:rPr lang="en-IN" b="0" i="0"/>
          </a:br>
          <a:r>
            <a:rPr lang="en-IN" b="0" i="0"/>
            <a:t>predIdxs = model.predict(testX, batch_size=BS)</a:t>
          </a:r>
          <a:br>
            <a:rPr lang="en-IN" b="0" i="0"/>
          </a:br>
          <a:br>
            <a:rPr lang="en-IN" b="0" i="0"/>
          </a:br>
          <a:r>
            <a:rPr lang="en-IN" b="0" i="0"/>
            <a:t># for each image in the testing set we need to find the index of the</a:t>
          </a:r>
          <a:br>
            <a:rPr lang="en-IN" b="0" i="0"/>
          </a:br>
          <a:r>
            <a:rPr lang="en-IN" b="0" i="0"/>
            <a:t># label with corresponding largest predicted probability</a:t>
          </a:r>
          <a:br>
            <a:rPr lang="en-IN" b="0" i="0"/>
          </a:br>
          <a:r>
            <a:rPr lang="en-IN" b="0" i="0"/>
            <a:t>predIdxs = np.argmax(predIdxs, axis=1)</a:t>
          </a:r>
          <a:br>
            <a:rPr lang="en-IN" b="0" i="0"/>
          </a:br>
          <a:br>
            <a:rPr lang="en-IN" b="0" i="0"/>
          </a:br>
          <a:r>
            <a:rPr lang="en-IN" b="0" i="0"/>
            <a:t># show a nicely formatted classification report</a:t>
          </a:r>
          <a:br>
            <a:rPr lang="en-IN" b="0" i="0"/>
          </a:br>
          <a:r>
            <a:rPr lang="en-IN" b="0" i="0"/>
            <a:t>print(classification_report(testY.argmax(axis=1), predIdxs,</a:t>
          </a:r>
          <a:br>
            <a:rPr lang="en-IN" b="0" i="0"/>
          </a:br>
          <a:r>
            <a:rPr lang="en-IN" b="0" i="0"/>
            <a:t>    target_names=lb.classes_))</a:t>
          </a:r>
          <a:br>
            <a:rPr lang="en-IN" b="0" i="0"/>
          </a:br>
          <a:br>
            <a:rPr lang="en-IN" b="0" i="0"/>
          </a:br>
          <a:r>
            <a:rPr lang="en-IN" b="0" i="0"/>
            <a:t># serialize the model to disk</a:t>
          </a:r>
          <a:br>
            <a:rPr lang="en-IN" b="0" i="0"/>
          </a:br>
          <a:r>
            <a:rPr lang="en-IN" b="0" i="0"/>
            <a:t>print("[INFO] saving mask detector model...")</a:t>
          </a:r>
          <a:br>
            <a:rPr lang="en-IN" b="0" i="0"/>
          </a:br>
          <a:r>
            <a:rPr lang="en-IN" b="0" i="0"/>
            <a:t>model.save(args["model"], save_format="h5")</a:t>
          </a:r>
          <a:br>
            <a:rPr lang="en-IN" b="0" i="0"/>
          </a:br>
          <a:br>
            <a:rPr lang="en-IN" b="0" i="0"/>
          </a:br>
          <a:r>
            <a:rPr lang="en-IN" b="0" i="0"/>
            <a:t># plot the training loss and accuracy</a:t>
          </a:r>
          <a:br>
            <a:rPr lang="en-IN" b="0" i="0"/>
          </a:br>
          <a:r>
            <a:rPr lang="en-IN" b="0" i="0"/>
            <a:t>N = EPOCHS</a:t>
          </a:r>
          <a:br>
            <a:rPr lang="en-IN" b="0" i="0"/>
          </a:br>
          <a:r>
            <a:rPr lang="en-IN" b="0" i="0"/>
            <a:t>plt.style.use("ggplot")</a:t>
          </a:r>
          <a:br>
            <a:rPr lang="en-IN" b="0" i="0"/>
          </a:br>
          <a:r>
            <a:rPr lang="en-IN" b="0" i="0"/>
            <a:t>plt.figure()</a:t>
          </a:r>
          <a:br>
            <a:rPr lang="en-IN" b="0" i="0"/>
          </a:br>
          <a:r>
            <a:rPr lang="en-IN" b="0" i="0"/>
            <a:t>plt.plot(np.arange(0, N), H.history["loss"], label="train_loss")</a:t>
          </a:r>
          <a:br>
            <a:rPr lang="en-IN" b="0" i="0"/>
          </a:br>
          <a:r>
            <a:rPr lang="en-IN" b="0" i="0"/>
            <a:t>plt.plot(np.arange(0, N), H.history["val_loss"], label="val_loss")</a:t>
          </a:r>
          <a:br>
            <a:rPr lang="en-IN" b="0" i="0"/>
          </a:br>
          <a:r>
            <a:rPr lang="en-IN" b="0" i="0"/>
            <a:t>plt.plot(np.arange(0, N), H.history["accuracy"], label="train_acc")</a:t>
          </a:r>
          <a:br>
            <a:rPr lang="en-IN" b="0" i="0"/>
          </a:br>
          <a:r>
            <a:rPr lang="en-IN" b="0" i="0"/>
            <a:t>plt.plot(np.arange(0, N), H.history["val_accuracy"], label="val_acc")</a:t>
          </a:r>
          <a:br>
            <a:rPr lang="en-IN" b="0" i="0"/>
          </a:br>
          <a:r>
            <a:rPr lang="en-IN" b="0" i="0"/>
            <a:t>plt.title("Training Loss and Accuracy")</a:t>
          </a:r>
          <a:br>
            <a:rPr lang="en-IN" b="0" i="0"/>
          </a:br>
          <a:r>
            <a:rPr lang="en-IN" b="0" i="0"/>
            <a:t>plt.xlabel("Epoch #")</a:t>
          </a:r>
          <a:br>
            <a:rPr lang="en-IN" b="0" i="0"/>
          </a:br>
          <a:r>
            <a:rPr lang="en-IN" b="0" i="0"/>
            <a:t>plt.ylabel("Loss/Accuracy")</a:t>
          </a:r>
          <a:br>
            <a:rPr lang="en-IN" b="0" i="0"/>
          </a:br>
          <a:r>
            <a:rPr lang="en-IN" b="0" i="0"/>
            <a:t>plt.legend(loc="lower left")</a:t>
          </a:r>
          <a:br>
            <a:rPr lang="en-IN" b="0" i="0"/>
          </a:br>
          <a:r>
            <a:rPr lang="en-IN" b="0" i="0"/>
            <a:t>plt.savefig(args["plot"])</a:t>
          </a:r>
          <a:br>
            <a:rPr lang="en-IN" b="0" i="0"/>
          </a:br>
          <a:br>
            <a:rPr lang="en-IN" b="0" i="0"/>
          </a:br>
          <a:br>
            <a:rPr lang="en-IN" b="0" i="0"/>
          </a:br>
          <a:endParaRPr lang="en-IN"/>
        </a:p>
      </dgm:t>
    </dgm:pt>
    <dgm:pt modelId="{76B3166F-607A-4965-BB80-48A832542A36}" type="parTrans" cxnId="{A9EA3E48-F9ED-4738-8212-C00E2B25922D}">
      <dgm:prSet/>
      <dgm:spPr/>
      <dgm:t>
        <a:bodyPr/>
        <a:lstStyle/>
        <a:p>
          <a:endParaRPr lang="en-IN"/>
        </a:p>
      </dgm:t>
    </dgm:pt>
    <dgm:pt modelId="{7CB0285C-2CEE-466D-9D90-F0BEF98CBDD8}" type="sibTrans" cxnId="{A9EA3E48-F9ED-4738-8212-C00E2B25922D}">
      <dgm:prSet/>
      <dgm:spPr/>
      <dgm:t>
        <a:bodyPr/>
        <a:lstStyle/>
        <a:p>
          <a:endParaRPr lang="en-IN"/>
        </a:p>
      </dgm:t>
    </dgm:pt>
    <dgm:pt modelId="{9836BF0C-EA90-41D8-B544-362AC5E89317}" type="pres">
      <dgm:prSet presAssocID="{D422E832-C438-46C5-B0D3-4C11AF543F0B}" presName="linear" presStyleCnt="0">
        <dgm:presLayoutVars>
          <dgm:animLvl val="lvl"/>
          <dgm:resizeHandles val="exact"/>
        </dgm:presLayoutVars>
      </dgm:prSet>
      <dgm:spPr/>
    </dgm:pt>
    <dgm:pt modelId="{6015EDE5-87DC-4E16-97D0-0BE3F07DC85D}" type="pres">
      <dgm:prSet presAssocID="{704A02D3-A4D4-4CA6-99E9-46E674EC8049}" presName="parentText" presStyleLbl="node1" presStyleIdx="0" presStyleCnt="1">
        <dgm:presLayoutVars>
          <dgm:chMax val="0"/>
          <dgm:bulletEnabled val="1"/>
        </dgm:presLayoutVars>
      </dgm:prSet>
      <dgm:spPr/>
    </dgm:pt>
  </dgm:ptLst>
  <dgm:cxnLst>
    <dgm:cxn modelId="{1AFFD01B-0529-477C-8EE2-43C8E7CD29F8}" type="presOf" srcId="{704A02D3-A4D4-4CA6-99E9-46E674EC8049}" destId="{6015EDE5-87DC-4E16-97D0-0BE3F07DC85D}" srcOrd="0" destOrd="0" presId="urn:microsoft.com/office/officeart/2005/8/layout/vList2"/>
    <dgm:cxn modelId="{A9EA3E48-F9ED-4738-8212-C00E2B25922D}" srcId="{D422E832-C438-46C5-B0D3-4C11AF543F0B}" destId="{704A02D3-A4D4-4CA6-99E9-46E674EC8049}" srcOrd="0" destOrd="0" parTransId="{76B3166F-607A-4965-BB80-48A832542A36}" sibTransId="{7CB0285C-2CEE-466D-9D90-F0BEF98CBDD8}"/>
    <dgm:cxn modelId="{19912A84-5DE6-4E33-87A7-3C2840002343}" type="presOf" srcId="{D422E832-C438-46C5-B0D3-4C11AF543F0B}" destId="{9836BF0C-EA90-41D8-B544-362AC5E89317}" srcOrd="0" destOrd="0" presId="urn:microsoft.com/office/officeart/2005/8/layout/vList2"/>
    <dgm:cxn modelId="{AD737C06-8906-45ED-B2E0-337757D0AA3E}" type="presParOf" srcId="{9836BF0C-EA90-41D8-B544-362AC5E89317}" destId="{6015EDE5-87DC-4E16-97D0-0BE3F07DC85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BF0A8E75-FB05-4BA4-B1B0-C5198C69378E}"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37812557-A1A0-4264-AD3B-6C8D0CEC89AE}">
      <dgm:prSet/>
      <dgm:spPr/>
      <dgm:t>
        <a:bodyPr/>
        <a:lstStyle/>
        <a:p>
          <a:r>
            <a:rPr lang="en-IN" b="0" i="0"/>
            <a:t>Accuracy</a:t>
          </a:r>
          <a:endParaRPr lang="en-IN"/>
        </a:p>
      </dgm:t>
    </dgm:pt>
    <dgm:pt modelId="{B30A3B2E-9705-4CF4-9432-14BB28713259}" type="parTrans" cxnId="{BF46FF6A-2A02-44CA-BF29-F10E61E9D966}">
      <dgm:prSet/>
      <dgm:spPr/>
      <dgm:t>
        <a:bodyPr/>
        <a:lstStyle/>
        <a:p>
          <a:endParaRPr lang="en-IN"/>
        </a:p>
      </dgm:t>
    </dgm:pt>
    <dgm:pt modelId="{467D2CAB-921D-44F3-99EC-22041DBB8687}" type="sibTrans" cxnId="{BF46FF6A-2A02-44CA-BF29-F10E61E9D966}">
      <dgm:prSet/>
      <dgm:spPr/>
      <dgm:t>
        <a:bodyPr/>
        <a:lstStyle/>
        <a:p>
          <a:endParaRPr lang="en-IN"/>
        </a:p>
      </dgm:t>
    </dgm:pt>
    <dgm:pt modelId="{3F07388C-A188-4345-9F7E-D1C88BA1D347}" type="pres">
      <dgm:prSet presAssocID="{BF0A8E75-FB05-4BA4-B1B0-C5198C69378E}" presName="linear" presStyleCnt="0">
        <dgm:presLayoutVars>
          <dgm:animLvl val="lvl"/>
          <dgm:resizeHandles val="exact"/>
        </dgm:presLayoutVars>
      </dgm:prSet>
      <dgm:spPr/>
    </dgm:pt>
    <dgm:pt modelId="{C1E69E73-5BE9-433F-BB21-942887CC7C5F}" type="pres">
      <dgm:prSet presAssocID="{37812557-A1A0-4264-AD3B-6C8D0CEC89AE}" presName="parentText" presStyleLbl="node1" presStyleIdx="0" presStyleCnt="1">
        <dgm:presLayoutVars>
          <dgm:chMax val="0"/>
          <dgm:bulletEnabled val="1"/>
        </dgm:presLayoutVars>
      </dgm:prSet>
      <dgm:spPr/>
    </dgm:pt>
  </dgm:ptLst>
  <dgm:cxnLst>
    <dgm:cxn modelId="{00BBA33A-E38C-4E11-9EE9-9BC7A2FA2289}" type="presOf" srcId="{BF0A8E75-FB05-4BA4-B1B0-C5198C69378E}" destId="{3F07388C-A188-4345-9F7E-D1C88BA1D347}" srcOrd="0" destOrd="0" presId="urn:microsoft.com/office/officeart/2005/8/layout/vList2"/>
    <dgm:cxn modelId="{BF46FF6A-2A02-44CA-BF29-F10E61E9D966}" srcId="{BF0A8E75-FB05-4BA4-B1B0-C5198C69378E}" destId="{37812557-A1A0-4264-AD3B-6C8D0CEC89AE}" srcOrd="0" destOrd="0" parTransId="{B30A3B2E-9705-4CF4-9432-14BB28713259}" sibTransId="{467D2CAB-921D-44F3-99EC-22041DBB8687}"/>
    <dgm:cxn modelId="{C6E2F67D-2B12-4108-94FB-EB87F0347AD0}" type="presOf" srcId="{37812557-A1A0-4264-AD3B-6C8D0CEC89AE}" destId="{C1E69E73-5BE9-433F-BB21-942887CC7C5F}" srcOrd="0" destOrd="0" presId="urn:microsoft.com/office/officeart/2005/8/layout/vList2"/>
    <dgm:cxn modelId="{D854DED1-0FD9-49D9-A98B-DA535769BDA0}" type="presParOf" srcId="{3F07388C-A188-4345-9F7E-D1C88BA1D347}" destId="{C1E69E73-5BE9-433F-BB21-942887CC7C5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9EDFA350-6642-42CE-8C7A-CE81F504B0BF}"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CFC08595-022F-46B6-8172-5959669CA49D}">
      <dgm:prSet/>
      <dgm:spPr/>
      <dgm:t>
        <a:bodyPr/>
        <a:lstStyle/>
        <a:p>
          <a:r>
            <a:rPr lang="en-IN" b="0" i="0" dirty="0"/>
            <a:t>Image With Accuracy in shadow and Mask</a:t>
          </a:r>
          <a:endParaRPr lang="en-IN" dirty="0"/>
        </a:p>
      </dgm:t>
    </dgm:pt>
    <dgm:pt modelId="{8904442A-46E5-48EF-892C-1C019C4C0D18}" type="parTrans" cxnId="{2FB7C90C-C2E5-42C3-A441-5B0B558075EE}">
      <dgm:prSet/>
      <dgm:spPr/>
      <dgm:t>
        <a:bodyPr/>
        <a:lstStyle/>
        <a:p>
          <a:endParaRPr lang="en-IN"/>
        </a:p>
      </dgm:t>
    </dgm:pt>
    <dgm:pt modelId="{F32A7AA4-1E1B-4F3F-823D-80A08FC8BC50}" type="sibTrans" cxnId="{2FB7C90C-C2E5-42C3-A441-5B0B558075EE}">
      <dgm:prSet/>
      <dgm:spPr/>
      <dgm:t>
        <a:bodyPr/>
        <a:lstStyle/>
        <a:p>
          <a:endParaRPr lang="en-IN"/>
        </a:p>
      </dgm:t>
    </dgm:pt>
    <dgm:pt modelId="{FFBCE25B-D150-4DDB-B8B1-024C37BD10EB}" type="pres">
      <dgm:prSet presAssocID="{9EDFA350-6642-42CE-8C7A-CE81F504B0BF}" presName="linear" presStyleCnt="0">
        <dgm:presLayoutVars>
          <dgm:animLvl val="lvl"/>
          <dgm:resizeHandles val="exact"/>
        </dgm:presLayoutVars>
      </dgm:prSet>
      <dgm:spPr/>
    </dgm:pt>
    <dgm:pt modelId="{4CB3E6F4-C453-41E0-8C4A-532DE6DEB295}" type="pres">
      <dgm:prSet presAssocID="{CFC08595-022F-46B6-8172-5959669CA49D}" presName="parentText" presStyleLbl="node1" presStyleIdx="0" presStyleCnt="1" custLinFactNeighborX="-17379" custLinFactNeighborY="-14242">
        <dgm:presLayoutVars>
          <dgm:chMax val="0"/>
          <dgm:bulletEnabled val="1"/>
        </dgm:presLayoutVars>
      </dgm:prSet>
      <dgm:spPr/>
    </dgm:pt>
  </dgm:ptLst>
  <dgm:cxnLst>
    <dgm:cxn modelId="{2FB7C90C-C2E5-42C3-A441-5B0B558075EE}" srcId="{9EDFA350-6642-42CE-8C7A-CE81F504B0BF}" destId="{CFC08595-022F-46B6-8172-5959669CA49D}" srcOrd="0" destOrd="0" parTransId="{8904442A-46E5-48EF-892C-1C019C4C0D18}" sibTransId="{F32A7AA4-1E1B-4F3F-823D-80A08FC8BC50}"/>
    <dgm:cxn modelId="{1B86C925-EEF8-49B1-A6E6-79C42AE597A3}" type="presOf" srcId="{9EDFA350-6642-42CE-8C7A-CE81F504B0BF}" destId="{FFBCE25B-D150-4DDB-B8B1-024C37BD10EB}" srcOrd="0" destOrd="0" presId="urn:microsoft.com/office/officeart/2005/8/layout/vList2"/>
    <dgm:cxn modelId="{6D067A4A-E347-41AB-B361-6B34568397E4}" type="presOf" srcId="{CFC08595-022F-46B6-8172-5959669CA49D}" destId="{4CB3E6F4-C453-41E0-8C4A-532DE6DEB295}" srcOrd="0" destOrd="0" presId="urn:microsoft.com/office/officeart/2005/8/layout/vList2"/>
    <dgm:cxn modelId="{F6636FC7-C718-432B-87E3-B33EC639CBE0}" type="presParOf" srcId="{FFBCE25B-D150-4DDB-B8B1-024C37BD10EB}" destId="{4CB3E6F4-C453-41E0-8C4A-532DE6DEB295}"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2A06878A-49FA-4C56-A418-44F75F6B62F3}"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C928193C-6262-452B-B7D1-8B586500939E}">
      <dgm:prSet/>
      <dgm:spPr/>
      <dgm:t>
        <a:bodyPr/>
        <a:lstStyle/>
        <a:p>
          <a:r>
            <a:rPr lang="en-IN" b="0" i="0"/>
            <a:t>Bearded Cases</a:t>
          </a:r>
          <a:endParaRPr lang="en-IN"/>
        </a:p>
      </dgm:t>
    </dgm:pt>
    <dgm:pt modelId="{3BDB8173-B11E-4F39-8510-F7271E0011EC}" type="parTrans" cxnId="{FC0B2C0C-F4EA-468D-91F2-ADE7E8999133}">
      <dgm:prSet/>
      <dgm:spPr/>
      <dgm:t>
        <a:bodyPr/>
        <a:lstStyle/>
        <a:p>
          <a:endParaRPr lang="en-IN"/>
        </a:p>
      </dgm:t>
    </dgm:pt>
    <dgm:pt modelId="{8C804F3C-E2F4-4EB0-B45C-55770A097F1F}" type="sibTrans" cxnId="{FC0B2C0C-F4EA-468D-91F2-ADE7E8999133}">
      <dgm:prSet/>
      <dgm:spPr/>
      <dgm:t>
        <a:bodyPr/>
        <a:lstStyle/>
        <a:p>
          <a:endParaRPr lang="en-IN"/>
        </a:p>
      </dgm:t>
    </dgm:pt>
    <dgm:pt modelId="{ACF77CFA-267E-475C-9591-EF62283C4156}" type="pres">
      <dgm:prSet presAssocID="{2A06878A-49FA-4C56-A418-44F75F6B62F3}" presName="linear" presStyleCnt="0">
        <dgm:presLayoutVars>
          <dgm:animLvl val="lvl"/>
          <dgm:resizeHandles val="exact"/>
        </dgm:presLayoutVars>
      </dgm:prSet>
      <dgm:spPr/>
    </dgm:pt>
    <dgm:pt modelId="{E261D34A-D126-4A36-A09D-E46510DAFC3A}" type="pres">
      <dgm:prSet presAssocID="{C928193C-6262-452B-B7D1-8B586500939E}" presName="parentText" presStyleLbl="node1" presStyleIdx="0" presStyleCnt="1">
        <dgm:presLayoutVars>
          <dgm:chMax val="0"/>
          <dgm:bulletEnabled val="1"/>
        </dgm:presLayoutVars>
      </dgm:prSet>
      <dgm:spPr/>
    </dgm:pt>
  </dgm:ptLst>
  <dgm:cxnLst>
    <dgm:cxn modelId="{FC0B2C0C-F4EA-468D-91F2-ADE7E8999133}" srcId="{2A06878A-49FA-4C56-A418-44F75F6B62F3}" destId="{C928193C-6262-452B-B7D1-8B586500939E}" srcOrd="0" destOrd="0" parTransId="{3BDB8173-B11E-4F39-8510-F7271E0011EC}" sibTransId="{8C804F3C-E2F4-4EB0-B45C-55770A097F1F}"/>
    <dgm:cxn modelId="{A6B68537-8142-41D5-A741-D8D274CBA9F6}" type="presOf" srcId="{C928193C-6262-452B-B7D1-8B586500939E}" destId="{E261D34A-D126-4A36-A09D-E46510DAFC3A}" srcOrd="0" destOrd="0" presId="urn:microsoft.com/office/officeart/2005/8/layout/vList2"/>
    <dgm:cxn modelId="{89A4F067-3DE9-4F8E-961D-8D09DE7A1969}" type="presOf" srcId="{2A06878A-49FA-4C56-A418-44F75F6B62F3}" destId="{ACF77CFA-267E-475C-9591-EF62283C4156}" srcOrd="0" destOrd="0" presId="urn:microsoft.com/office/officeart/2005/8/layout/vList2"/>
    <dgm:cxn modelId="{58D2ECB5-AB10-4135-8E85-E8D6A7CBA4BA}" type="presParOf" srcId="{ACF77CFA-267E-475C-9591-EF62283C4156}" destId="{E261D34A-D126-4A36-A09D-E46510DAFC3A}" srcOrd="0" destOrd="0" presId="urn:microsoft.com/office/officeart/2005/8/layout/vList2"/>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0964A592-B947-4E5F-9C28-4BBCFFCB2849}" type="doc">
      <dgm:prSet loTypeId="urn:microsoft.com/office/officeart/2005/8/layout/vList2" loCatId="list" qsTypeId="urn:microsoft.com/office/officeart/2005/8/quickstyle/simple5" qsCatId="simple" csTypeId="urn:microsoft.com/office/officeart/2005/8/colors/accent1_2" csCatId="accent1"/>
      <dgm:spPr/>
      <dgm:t>
        <a:bodyPr/>
        <a:lstStyle/>
        <a:p>
          <a:endParaRPr lang="en-IN"/>
        </a:p>
      </dgm:t>
    </dgm:pt>
    <dgm:pt modelId="{ABC8FAD0-7C1B-476B-BB06-EE16986D77F9}">
      <dgm:prSet/>
      <dgm:spPr/>
      <dgm:t>
        <a:bodyPr/>
        <a:lstStyle/>
        <a:p>
          <a:r>
            <a:rPr lang="en-IN" dirty="0"/>
            <a:t>Shadow Detection </a:t>
          </a:r>
        </a:p>
      </dgm:t>
    </dgm:pt>
    <dgm:pt modelId="{9BD0AEF7-6532-42AB-A3A2-0D6F8EF00C00}" type="parTrans" cxnId="{97F05169-5BD6-4ACD-B0E3-BF6473CD6995}">
      <dgm:prSet/>
      <dgm:spPr/>
      <dgm:t>
        <a:bodyPr/>
        <a:lstStyle/>
        <a:p>
          <a:endParaRPr lang="en-IN"/>
        </a:p>
      </dgm:t>
    </dgm:pt>
    <dgm:pt modelId="{9AD88646-39B2-463C-8DDE-D4C46AC1D816}" type="sibTrans" cxnId="{97F05169-5BD6-4ACD-B0E3-BF6473CD6995}">
      <dgm:prSet/>
      <dgm:spPr/>
      <dgm:t>
        <a:bodyPr/>
        <a:lstStyle/>
        <a:p>
          <a:endParaRPr lang="en-IN"/>
        </a:p>
      </dgm:t>
    </dgm:pt>
    <dgm:pt modelId="{63A6EAA0-2EE8-4978-AC35-8891485F6993}" type="pres">
      <dgm:prSet presAssocID="{0964A592-B947-4E5F-9C28-4BBCFFCB2849}" presName="linear" presStyleCnt="0">
        <dgm:presLayoutVars>
          <dgm:animLvl val="lvl"/>
          <dgm:resizeHandles val="exact"/>
        </dgm:presLayoutVars>
      </dgm:prSet>
      <dgm:spPr/>
    </dgm:pt>
    <dgm:pt modelId="{ABC3DE1C-9517-4637-B25F-BAF52CB5ADF5}" type="pres">
      <dgm:prSet presAssocID="{ABC8FAD0-7C1B-476B-BB06-EE16986D77F9}" presName="parentText" presStyleLbl="node1" presStyleIdx="0" presStyleCnt="1" custLinFactY="200000" custLinFactNeighborX="7812" custLinFactNeighborY="293008">
        <dgm:presLayoutVars>
          <dgm:chMax val="0"/>
          <dgm:bulletEnabled val="1"/>
        </dgm:presLayoutVars>
      </dgm:prSet>
      <dgm:spPr/>
    </dgm:pt>
  </dgm:ptLst>
  <dgm:cxnLst>
    <dgm:cxn modelId="{B1B89E30-18A3-4B9F-BF03-3A31518E949E}" type="presOf" srcId="{ABC8FAD0-7C1B-476B-BB06-EE16986D77F9}" destId="{ABC3DE1C-9517-4637-B25F-BAF52CB5ADF5}" srcOrd="0" destOrd="0" presId="urn:microsoft.com/office/officeart/2005/8/layout/vList2"/>
    <dgm:cxn modelId="{B43C5531-B203-415E-82FE-09F447958D9D}" type="presOf" srcId="{0964A592-B947-4E5F-9C28-4BBCFFCB2849}" destId="{63A6EAA0-2EE8-4978-AC35-8891485F6993}" srcOrd="0" destOrd="0" presId="urn:microsoft.com/office/officeart/2005/8/layout/vList2"/>
    <dgm:cxn modelId="{97F05169-5BD6-4ACD-B0E3-BF6473CD6995}" srcId="{0964A592-B947-4E5F-9C28-4BBCFFCB2849}" destId="{ABC8FAD0-7C1B-476B-BB06-EE16986D77F9}" srcOrd="0" destOrd="0" parTransId="{9BD0AEF7-6532-42AB-A3A2-0D6F8EF00C00}" sibTransId="{9AD88646-39B2-463C-8DDE-D4C46AC1D816}"/>
    <dgm:cxn modelId="{3029BA5B-D6B1-40D3-9B87-CBB2FE5DBD79}" type="presParOf" srcId="{63A6EAA0-2EE8-4978-AC35-8891485F6993}" destId="{ABC3DE1C-9517-4637-B25F-BAF52CB5ADF5}" srcOrd="0" destOrd="0" presId="urn:microsoft.com/office/officeart/2005/8/layout/vList2"/>
  </dgm:cxnLst>
  <dgm:bg/>
  <dgm:whole/>
  <dgm:extLst>
    <a:ext uri="http://schemas.microsoft.com/office/drawing/2008/diagram">
      <dsp:dataModelExt xmlns:dsp="http://schemas.microsoft.com/office/drawing/2008/diagram" relId="rId25"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C3907F35-F40C-450D-BB57-B329E22CA197}"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F5FC654F-74CC-4F39-B55E-C0B7E25FAADE}">
      <dgm:prSet/>
      <dgm:spPr/>
      <dgm:t>
        <a:bodyPr/>
        <a:lstStyle/>
        <a:p>
          <a:r>
            <a:rPr lang="en-IN" b="0" i="0"/>
            <a:t>Video of  Bearde   in Mask detection</a:t>
          </a:r>
          <a:endParaRPr lang="en-IN"/>
        </a:p>
      </dgm:t>
    </dgm:pt>
    <dgm:pt modelId="{0FC21D16-2116-4FD1-8A6D-4EDA47B93D33}" type="parTrans" cxnId="{F3818A59-EBB7-457D-90E1-A6804E05DA8F}">
      <dgm:prSet/>
      <dgm:spPr/>
      <dgm:t>
        <a:bodyPr/>
        <a:lstStyle/>
        <a:p>
          <a:endParaRPr lang="en-IN"/>
        </a:p>
      </dgm:t>
    </dgm:pt>
    <dgm:pt modelId="{4AFC71C8-86D6-41A1-AECE-82C82C056E7F}" type="sibTrans" cxnId="{F3818A59-EBB7-457D-90E1-A6804E05DA8F}">
      <dgm:prSet/>
      <dgm:spPr/>
      <dgm:t>
        <a:bodyPr/>
        <a:lstStyle/>
        <a:p>
          <a:endParaRPr lang="en-IN"/>
        </a:p>
      </dgm:t>
    </dgm:pt>
    <dgm:pt modelId="{51271338-6FFE-474C-8E62-241F39EB9A97}" type="pres">
      <dgm:prSet presAssocID="{C3907F35-F40C-450D-BB57-B329E22CA197}" presName="linear" presStyleCnt="0">
        <dgm:presLayoutVars>
          <dgm:animLvl val="lvl"/>
          <dgm:resizeHandles val="exact"/>
        </dgm:presLayoutVars>
      </dgm:prSet>
      <dgm:spPr/>
    </dgm:pt>
    <dgm:pt modelId="{72BD403D-A419-44F8-A879-4FD0B76C2F63}" type="pres">
      <dgm:prSet presAssocID="{F5FC654F-74CC-4F39-B55E-C0B7E25FAADE}" presName="parentText" presStyleLbl="node1" presStyleIdx="0" presStyleCnt="1">
        <dgm:presLayoutVars>
          <dgm:chMax val="0"/>
          <dgm:bulletEnabled val="1"/>
        </dgm:presLayoutVars>
      </dgm:prSet>
      <dgm:spPr/>
    </dgm:pt>
  </dgm:ptLst>
  <dgm:cxnLst>
    <dgm:cxn modelId="{F3818A59-EBB7-457D-90E1-A6804E05DA8F}" srcId="{C3907F35-F40C-450D-BB57-B329E22CA197}" destId="{F5FC654F-74CC-4F39-B55E-C0B7E25FAADE}" srcOrd="0" destOrd="0" parTransId="{0FC21D16-2116-4FD1-8A6D-4EDA47B93D33}" sibTransId="{4AFC71C8-86D6-41A1-AECE-82C82C056E7F}"/>
    <dgm:cxn modelId="{324455A5-F53E-493F-AC7A-D50BACFD2E1E}" type="presOf" srcId="{C3907F35-F40C-450D-BB57-B329E22CA197}" destId="{51271338-6FFE-474C-8E62-241F39EB9A97}" srcOrd="0" destOrd="0" presId="urn:microsoft.com/office/officeart/2005/8/layout/vList2"/>
    <dgm:cxn modelId="{2E7E06E1-6030-4332-9200-B47795BBC2DC}" type="presOf" srcId="{F5FC654F-74CC-4F39-B55E-C0B7E25FAADE}" destId="{72BD403D-A419-44F8-A879-4FD0B76C2F63}" srcOrd="0" destOrd="0" presId="urn:microsoft.com/office/officeart/2005/8/layout/vList2"/>
    <dgm:cxn modelId="{CA10457A-C5B7-4578-8C86-B3FBF8FBD669}" type="presParOf" srcId="{51271338-6FFE-474C-8E62-241F39EB9A97}" destId="{72BD403D-A419-44F8-A879-4FD0B76C2F63}"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BEB54F3B-5AC1-4DFA-B44D-EC2D0C0F6FAE}" type="doc">
      <dgm:prSet loTypeId="urn:microsoft.com/office/officeart/2005/8/layout/vList2" loCatId="list" qsTypeId="urn:microsoft.com/office/officeart/2005/8/quickstyle/3d1" qsCatId="3D" csTypeId="urn:microsoft.com/office/officeart/2005/8/colors/accent1_2" csCatId="accent1"/>
      <dgm:spPr/>
      <dgm:t>
        <a:bodyPr/>
        <a:lstStyle/>
        <a:p>
          <a:endParaRPr lang="en-IN"/>
        </a:p>
      </dgm:t>
    </dgm:pt>
    <dgm:pt modelId="{B99071F7-97C0-475D-9A76-EEB8107FA78E}">
      <dgm:prSet/>
      <dgm:spPr/>
      <dgm:t>
        <a:bodyPr/>
        <a:lstStyle/>
        <a:p>
          <a:r>
            <a:rPr lang="en-IN" b="0" i="0"/>
            <a:t>Video for shadow in mask detection</a:t>
          </a:r>
          <a:endParaRPr lang="en-IN"/>
        </a:p>
      </dgm:t>
    </dgm:pt>
    <dgm:pt modelId="{714F5933-77D0-4E1D-80DB-EF62F326E3CF}" type="parTrans" cxnId="{3DB643DC-BA11-4AB0-BAB1-0D2A52AED1FD}">
      <dgm:prSet/>
      <dgm:spPr/>
      <dgm:t>
        <a:bodyPr/>
        <a:lstStyle/>
        <a:p>
          <a:endParaRPr lang="en-IN"/>
        </a:p>
      </dgm:t>
    </dgm:pt>
    <dgm:pt modelId="{5B6DC27A-5D8E-4EF0-9E52-45B0D136E06C}" type="sibTrans" cxnId="{3DB643DC-BA11-4AB0-BAB1-0D2A52AED1FD}">
      <dgm:prSet/>
      <dgm:spPr/>
      <dgm:t>
        <a:bodyPr/>
        <a:lstStyle/>
        <a:p>
          <a:endParaRPr lang="en-IN"/>
        </a:p>
      </dgm:t>
    </dgm:pt>
    <dgm:pt modelId="{0C82B338-E428-41BD-BE0B-524EA42F09FD}" type="pres">
      <dgm:prSet presAssocID="{BEB54F3B-5AC1-4DFA-B44D-EC2D0C0F6FAE}" presName="linear" presStyleCnt="0">
        <dgm:presLayoutVars>
          <dgm:animLvl val="lvl"/>
          <dgm:resizeHandles val="exact"/>
        </dgm:presLayoutVars>
      </dgm:prSet>
      <dgm:spPr/>
    </dgm:pt>
    <dgm:pt modelId="{E8FC1F4D-265D-4C7B-BF63-AC4E1D5029CF}" type="pres">
      <dgm:prSet presAssocID="{B99071F7-97C0-475D-9A76-EEB8107FA78E}" presName="parentText" presStyleLbl="node1" presStyleIdx="0" presStyleCnt="1">
        <dgm:presLayoutVars>
          <dgm:chMax val="0"/>
          <dgm:bulletEnabled val="1"/>
        </dgm:presLayoutVars>
      </dgm:prSet>
      <dgm:spPr/>
    </dgm:pt>
  </dgm:ptLst>
  <dgm:cxnLst>
    <dgm:cxn modelId="{82F4B719-5668-4839-933A-CCCD9AA7CAE0}" type="presOf" srcId="{BEB54F3B-5AC1-4DFA-B44D-EC2D0C0F6FAE}" destId="{0C82B338-E428-41BD-BE0B-524EA42F09FD}" srcOrd="0" destOrd="0" presId="urn:microsoft.com/office/officeart/2005/8/layout/vList2"/>
    <dgm:cxn modelId="{D83692D7-1C9E-403C-9A65-356720C6DC8F}" type="presOf" srcId="{B99071F7-97C0-475D-9A76-EEB8107FA78E}" destId="{E8FC1F4D-265D-4C7B-BF63-AC4E1D5029CF}" srcOrd="0" destOrd="0" presId="urn:microsoft.com/office/officeart/2005/8/layout/vList2"/>
    <dgm:cxn modelId="{3DB643DC-BA11-4AB0-BAB1-0D2A52AED1FD}" srcId="{BEB54F3B-5AC1-4DFA-B44D-EC2D0C0F6FAE}" destId="{B99071F7-97C0-475D-9A76-EEB8107FA78E}" srcOrd="0" destOrd="0" parTransId="{714F5933-77D0-4E1D-80DB-EF62F326E3CF}" sibTransId="{5B6DC27A-5D8E-4EF0-9E52-45B0D136E06C}"/>
    <dgm:cxn modelId="{0653F212-59F7-4691-88B4-0D380820E7DF}" type="presParOf" srcId="{0C82B338-E428-41BD-BE0B-524EA42F09FD}" destId="{E8FC1F4D-265D-4C7B-BF63-AC4E1D5029CF}"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C4BACC-5A7C-441A-B5D6-0699F0DD3BDD}" type="doc">
      <dgm:prSet loTypeId="urn:microsoft.com/office/officeart/2005/8/layout/vList2" loCatId="list" qsTypeId="urn:microsoft.com/office/officeart/2005/8/quickstyle/3d2" qsCatId="3D" csTypeId="urn:microsoft.com/office/officeart/2005/8/colors/accent0_2" csCatId="mainScheme" phldr="1"/>
      <dgm:spPr/>
      <dgm:t>
        <a:bodyPr/>
        <a:lstStyle/>
        <a:p>
          <a:endParaRPr lang="en-IN"/>
        </a:p>
      </dgm:t>
    </dgm:pt>
    <dgm:pt modelId="{CA251C25-989A-40E4-BF89-4715E8BBBD06}">
      <dgm:prSet/>
      <dgm:spPr/>
      <dgm:t>
        <a:bodyPr/>
        <a:lstStyle/>
        <a:p>
          <a:r>
            <a:rPr lang="en-US" b="0" i="0" dirty="0"/>
            <a:t>In this  project we  can create face mask detector and train the Mask   using  NumPy, OpenCV , keras, TensorFlow And topic of ai like neural network , RNN and etc..</a:t>
          </a:r>
          <a:endParaRPr lang="en-IN" dirty="0"/>
        </a:p>
      </dgm:t>
    </dgm:pt>
    <dgm:pt modelId="{47A62A6E-4C03-4BF0-8503-D604D309CF0C}" type="parTrans" cxnId="{BA826DD5-FCB4-4837-82D3-EDB922427138}">
      <dgm:prSet/>
      <dgm:spPr/>
      <dgm:t>
        <a:bodyPr/>
        <a:lstStyle/>
        <a:p>
          <a:endParaRPr lang="en-IN"/>
        </a:p>
      </dgm:t>
    </dgm:pt>
    <dgm:pt modelId="{44B15362-E0B8-4ED9-AD57-E1B1F159C0A9}" type="sibTrans" cxnId="{BA826DD5-FCB4-4837-82D3-EDB922427138}">
      <dgm:prSet/>
      <dgm:spPr/>
      <dgm:t>
        <a:bodyPr/>
        <a:lstStyle/>
        <a:p>
          <a:endParaRPr lang="en-IN"/>
        </a:p>
      </dgm:t>
    </dgm:pt>
    <dgm:pt modelId="{844CE5BD-E8D2-4530-A9A7-F5092E741325}">
      <dgm:prSet/>
      <dgm:spPr/>
      <dgm:t>
        <a:bodyPr/>
        <a:lstStyle/>
        <a:p>
          <a:r>
            <a:rPr lang="en-US" b="0" i="0" dirty="0"/>
            <a:t>To  create face mask detector  , we trained to class of model of people wearing mask and people not wearing mask.</a:t>
          </a:r>
          <a:endParaRPr lang="en-IN" dirty="0"/>
        </a:p>
      </dgm:t>
    </dgm:pt>
    <dgm:pt modelId="{CD0D32F2-932E-435F-99D6-F255C64023F1}" type="parTrans" cxnId="{A36A2D00-454B-40E6-8A95-DA8954343605}">
      <dgm:prSet/>
      <dgm:spPr/>
      <dgm:t>
        <a:bodyPr/>
        <a:lstStyle/>
        <a:p>
          <a:endParaRPr lang="en-IN"/>
        </a:p>
      </dgm:t>
    </dgm:pt>
    <dgm:pt modelId="{21C525C7-B544-4C26-A2C6-4BF3F06B4340}" type="sibTrans" cxnId="{A36A2D00-454B-40E6-8A95-DA8954343605}">
      <dgm:prSet/>
      <dgm:spPr/>
      <dgm:t>
        <a:bodyPr/>
        <a:lstStyle/>
        <a:p>
          <a:endParaRPr lang="en-IN"/>
        </a:p>
      </dgm:t>
    </dgm:pt>
    <dgm:pt modelId="{63F11240-67DC-480D-B4B1-803DEC9FD15F}">
      <dgm:prSet/>
      <dgm:spPr/>
      <dgm:t>
        <a:bodyPr/>
        <a:lstStyle/>
        <a:p>
          <a:r>
            <a:rPr lang="en-US" b="0" i="0" dirty="0"/>
            <a:t>We can  give path and import the dataset. Then obtain classifier  that is accurate. We use libraries or computations.</a:t>
          </a:r>
          <a:endParaRPr lang="en-IN" dirty="0"/>
        </a:p>
      </dgm:t>
    </dgm:pt>
    <dgm:pt modelId="{8C13E51A-F75B-443E-9563-73ADACDB1E18}" type="parTrans" cxnId="{87EAA3DB-B718-4502-8D33-31799E1A6520}">
      <dgm:prSet/>
      <dgm:spPr/>
      <dgm:t>
        <a:bodyPr/>
        <a:lstStyle/>
        <a:p>
          <a:endParaRPr lang="en-IN"/>
        </a:p>
      </dgm:t>
    </dgm:pt>
    <dgm:pt modelId="{A70DC3EE-149B-4D3A-84C1-F6DD1AA1A998}" type="sibTrans" cxnId="{87EAA3DB-B718-4502-8D33-31799E1A6520}">
      <dgm:prSet/>
      <dgm:spPr/>
      <dgm:t>
        <a:bodyPr/>
        <a:lstStyle/>
        <a:p>
          <a:endParaRPr lang="en-IN"/>
        </a:p>
      </dgm:t>
    </dgm:pt>
    <dgm:pt modelId="{10793B48-8FE0-4CEB-91C8-B7A79156EAE6}">
      <dgm:prSet/>
      <dgm:spPr/>
      <dgm:t>
        <a:bodyPr/>
        <a:lstStyle/>
        <a:p>
          <a:r>
            <a:rPr lang="en-US" b="0" i="0" dirty="0"/>
            <a:t>Then we detecting faces in images.</a:t>
          </a:r>
          <a:endParaRPr lang="en-IN" dirty="0"/>
        </a:p>
      </dgm:t>
    </dgm:pt>
    <dgm:pt modelId="{819094B1-D3EA-4606-9916-943854A40E24}" type="parTrans" cxnId="{F00D6948-CBD5-46EF-B3B1-07DD415EEB42}">
      <dgm:prSet/>
      <dgm:spPr/>
      <dgm:t>
        <a:bodyPr/>
        <a:lstStyle/>
        <a:p>
          <a:endParaRPr lang="en-IN"/>
        </a:p>
      </dgm:t>
    </dgm:pt>
    <dgm:pt modelId="{FBAAC0EB-4A4B-4FE0-9053-F945AF75573F}" type="sibTrans" cxnId="{F00D6948-CBD5-46EF-B3B1-07DD415EEB42}">
      <dgm:prSet/>
      <dgm:spPr/>
      <dgm:t>
        <a:bodyPr/>
        <a:lstStyle/>
        <a:p>
          <a:endParaRPr lang="en-IN"/>
        </a:p>
      </dgm:t>
    </dgm:pt>
    <dgm:pt modelId="{6069A005-042F-4435-9FBF-42C9571725DB}">
      <dgm:prSet/>
      <dgm:spPr/>
      <dgm:t>
        <a:bodyPr/>
        <a:lstStyle/>
        <a:p>
          <a:r>
            <a:rPr lang="en-US" b="0" i="0"/>
            <a:t>Extracting each and individual face</a:t>
          </a:r>
          <a:endParaRPr lang="en-IN"/>
        </a:p>
      </dgm:t>
    </dgm:pt>
    <dgm:pt modelId="{8DF1D4C4-ED6E-430B-B90F-9E0B15FD09ED}" type="parTrans" cxnId="{1A9FB4D5-4564-4B4D-8392-C4DE45290FDF}">
      <dgm:prSet/>
      <dgm:spPr/>
      <dgm:t>
        <a:bodyPr/>
        <a:lstStyle/>
        <a:p>
          <a:endParaRPr lang="en-IN"/>
        </a:p>
      </dgm:t>
    </dgm:pt>
    <dgm:pt modelId="{65FFA587-A239-45F1-94FC-DCC0DD92727F}" type="sibTrans" cxnId="{1A9FB4D5-4564-4B4D-8392-C4DE45290FDF}">
      <dgm:prSet/>
      <dgm:spPr/>
      <dgm:t>
        <a:bodyPr/>
        <a:lstStyle/>
        <a:p>
          <a:endParaRPr lang="en-IN"/>
        </a:p>
      </dgm:t>
    </dgm:pt>
    <dgm:pt modelId="{FEFCFB29-839F-4912-A05A-E2FD3377988E}">
      <dgm:prSet/>
      <dgm:spPr/>
      <dgm:t>
        <a:bodyPr/>
        <a:lstStyle/>
        <a:p>
          <a:r>
            <a:rPr lang="en-US" b="0" i="0" dirty="0"/>
            <a:t>Applying  our classifier and after complete  all computation we detect the mask whether it is wear or not. Also  we can see when shadow is come on the face then mask is wearied or not. that is our overall objective.</a:t>
          </a:r>
          <a:endParaRPr lang="en-IN" dirty="0"/>
        </a:p>
      </dgm:t>
    </dgm:pt>
    <dgm:pt modelId="{D28C55B3-E7AE-4F3E-8C49-DE9E1F5D44FE}" type="parTrans" cxnId="{2AB4D0C2-D250-4290-B4FF-4F7AD1A0A0AC}">
      <dgm:prSet/>
      <dgm:spPr/>
      <dgm:t>
        <a:bodyPr/>
        <a:lstStyle/>
        <a:p>
          <a:endParaRPr lang="en-IN"/>
        </a:p>
      </dgm:t>
    </dgm:pt>
    <dgm:pt modelId="{E97A5DEA-34E1-443E-AD15-2060472F78A5}" type="sibTrans" cxnId="{2AB4D0C2-D250-4290-B4FF-4F7AD1A0A0AC}">
      <dgm:prSet/>
      <dgm:spPr/>
      <dgm:t>
        <a:bodyPr/>
        <a:lstStyle/>
        <a:p>
          <a:endParaRPr lang="en-IN"/>
        </a:p>
      </dgm:t>
    </dgm:pt>
    <dgm:pt modelId="{DDD29064-6DA1-4B3F-A4E7-950257C9ED9E}" type="pres">
      <dgm:prSet presAssocID="{AAC4BACC-5A7C-441A-B5D6-0699F0DD3BDD}" presName="linear" presStyleCnt="0">
        <dgm:presLayoutVars>
          <dgm:animLvl val="lvl"/>
          <dgm:resizeHandles val="exact"/>
        </dgm:presLayoutVars>
      </dgm:prSet>
      <dgm:spPr/>
    </dgm:pt>
    <dgm:pt modelId="{F6A465B2-6E6C-4F12-B895-F29EB31AE5E1}" type="pres">
      <dgm:prSet presAssocID="{CA251C25-989A-40E4-BF89-4715E8BBBD06}" presName="parentText" presStyleLbl="node1" presStyleIdx="0" presStyleCnt="6">
        <dgm:presLayoutVars>
          <dgm:chMax val="0"/>
          <dgm:bulletEnabled val="1"/>
        </dgm:presLayoutVars>
      </dgm:prSet>
      <dgm:spPr/>
    </dgm:pt>
    <dgm:pt modelId="{CF3A9040-7EC6-425F-AD9B-FE0F9D6AAA53}" type="pres">
      <dgm:prSet presAssocID="{44B15362-E0B8-4ED9-AD57-E1B1F159C0A9}" presName="spacer" presStyleCnt="0"/>
      <dgm:spPr/>
    </dgm:pt>
    <dgm:pt modelId="{0FF29777-0F8F-4702-85E4-8360A29DC9E9}" type="pres">
      <dgm:prSet presAssocID="{844CE5BD-E8D2-4530-A9A7-F5092E741325}" presName="parentText" presStyleLbl="node1" presStyleIdx="1" presStyleCnt="6">
        <dgm:presLayoutVars>
          <dgm:chMax val="0"/>
          <dgm:bulletEnabled val="1"/>
        </dgm:presLayoutVars>
      </dgm:prSet>
      <dgm:spPr/>
    </dgm:pt>
    <dgm:pt modelId="{E437FCA7-4FBC-4586-AC50-239BF1EFA6F7}" type="pres">
      <dgm:prSet presAssocID="{21C525C7-B544-4C26-A2C6-4BF3F06B4340}" presName="spacer" presStyleCnt="0"/>
      <dgm:spPr/>
    </dgm:pt>
    <dgm:pt modelId="{1B5569F5-49C1-4FA7-BB60-350CCFB4EB89}" type="pres">
      <dgm:prSet presAssocID="{63F11240-67DC-480D-B4B1-803DEC9FD15F}" presName="parentText" presStyleLbl="node1" presStyleIdx="2" presStyleCnt="6">
        <dgm:presLayoutVars>
          <dgm:chMax val="0"/>
          <dgm:bulletEnabled val="1"/>
        </dgm:presLayoutVars>
      </dgm:prSet>
      <dgm:spPr/>
    </dgm:pt>
    <dgm:pt modelId="{32209FEE-4978-4B70-84D9-4B8E58E9546E}" type="pres">
      <dgm:prSet presAssocID="{A70DC3EE-149B-4D3A-84C1-F6DD1AA1A998}" presName="spacer" presStyleCnt="0"/>
      <dgm:spPr/>
    </dgm:pt>
    <dgm:pt modelId="{3AB036FC-6258-4A3B-BE93-53CEB4E6A1BC}" type="pres">
      <dgm:prSet presAssocID="{10793B48-8FE0-4CEB-91C8-B7A79156EAE6}" presName="parentText" presStyleLbl="node1" presStyleIdx="3" presStyleCnt="6">
        <dgm:presLayoutVars>
          <dgm:chMax val="0"/>
          <dgm:bulletEnabled val="1"/>
        </dgm:presLayoutVars>
      </dgm:prSet>
      <dgm:spPr/>
    </dgm:pt>
    <dgm:pt modelId="{4B2192BE-C852-40BD-86E3-2B4DEA571F6E}" type="pres">
      <dgm:prSet presAssocID="{FBAAC0EB-4A4B-4FE0-9053-F945AF75573F}" presName="spacer" presStyleCnt="0"/>
      <dgm:spPr/>
    </dgm:pt>
    <dgm:pt modelId="{38C27AE2-2330-481D-A35F-90AE5A53C140}" type="pres">
      <dgm:prSet presAssocID="{6069A005-042F-4435-9FBF-42C9571725DB}" presName="parentText" presStyleLbl="node1" presStyleIdx="4" presStyleCnt="6">
        <dgm:presLayoutVars>
          <dgm:chMax val="0"/>
          <dgm:bulletEnabled val="1"/>
        </dgm:presLayoutVars>
      </dgm:prSet>
      <dgm:spPr/>
    </dgm:pt>
    <dgm:pt modelId="{60A451D6-ED65-407A-AA3D-A416DF40917A}" type="pres">
      <dgm:prSet presAssocID="{65FFA587-A239-45F1-94FC-DCC0DD92727F}" presName="spacer" presStyleCnt="0"/>
      <dgm:spPr/>
    </dgm:pt>
    <dgm:pt modelId="{E7B521FA-C954-49C0-BE1A-171CBD386C2D}" type="pres">
      <dgm:prSet presAssocID="{FEFCFB29-839F-4912-A05A-E2FD3377988E}" presName="parentText" presStyleLbl="node1" presStyleIdx="5" presStyleCnt="6" custScaleY="132852">
        <dgm:presLayoutVars>
          <dgm:chMax val="0"/>
          <dgm:bulletEnabled val="1"/>
        </dgm:presLayoutVars>
      </dgm:prSet>
      <dgm:spPr/>
    </dgm:pt>
  </dgm:ptLst>
  <dgm:cxnLst>
    <dgm:cxn modelId="{A36A2D00-454B-40E6-8A95-DA8954343605}" srcId="{AAC4BACC-5A7C-441A-B5D6-0699F0DD3BDD}" destId="{844CE5BD-E8D2-4530-A9A7-F5092E741325}" srcOrd="1" destOrd="0" parTransId="{CD0D32F2-932E-435F-99D6-F255C64023F1}" sibTransId="{21C525C7-B544-4C26-A2C6-4BF3F06B4340}"/>
    <dgm:cxn modelId="{40F62711-0F81-4D7B-9F95-2B02E0970A84}" type="presOf" srcId="{AAC4BACC-5A7C-441A-B5D6-0699F0DD3BDD}" destId="{DDD29064-6DA1-4B3F-A4E7-950257C9ED9E}" srcOrd="0" destOrd="0" presId="urn:microsoft.com/office/officeart/2005/8/layout/vList2"/>
    <dgm:cxn modelId="{50C64C2D-6631-425E-B723-7D8E65C0F7E9}" type="presOf" srcId="{63F11240-67DC-480D-B4B1-803DEC9FD15F}" destId="{1B5569F5-49C1-4FA7-BB60-350CCFB4EB89}" srcOrd="0" destOrd="0" presId="urn:microsoft.com/office/officeart/2005/8/layout/vList2"/>
    <dgm:cxn modelId="{96A9123F-5A95-4E36-93F2-103894D783BF}" type="presOf" srcId="{CA251C25-989A-40E4-BF89-4715E8BBBD06}" destId="{F6A465B2-6E6C-4F12-B895-F29EB31AE5E1}" srcOrd="0" destOrd="0" presId="urn:microsoft.com/office/officeart/2005/8/layout/vList2"/>
    <dgm:cxn modelId="{F00D6948-CBD5-46EF-B3B1-07DD415EEB42}" srcId="{AAC4BACC-5A7C-441A-B5D6-0699F0DD3BDD}" destId="{10793B48-8FE0-4CEB-91C8-B7A79156EAE6}" srcOrd="3" destOrd="0" parTransId="{819094B1-D3EA-4606-9916-943854A40E24}" sibTransId="{FBAAC0EB-4A4B-4FE0-9053-F945AF75573F}"/>
    <dgm:cxn modelId="{E8FFAA76-E27A-4955-9184-ECB4523DE65E}" type="presOf" srcId="{844CE5BD-E8D2-4530-A9A7-F5092E741325}" destId="{0FF29777-0F8F-4702-85E4-8360A29DC9E9}" srcOrd="0" destOrd="0" presId="urn:microsoft.com/office/officeart/2005/8/layout/vList2"/>
    <dgm:cxn modelId="{2FEBEF59-851A-47CD-AB97-C7E5E01E57B2}" type="presOf" srcId="{6069A005-042F-4435-9FBF-42C9571725DB}" destId="{38C27AE2-2330-481D-A35F-90AE5A53C140}" srcOrd="0" destOrd="0" presId="urn:microsoft.com/office/officeart/2005/8/layout/vList2"/>
    <dgm:cxn modelId="{2AB4D0C2-D250-4290-B4FF-4F7AD1A0A0AC}" srcId="{AAC4BACC-5A7C-441A-B5D6-0699F0DD3BDD}" destId="{FEFCFB29-839F-4912-A05A-E2FD3377988E}" srcOrd="5" destOrd="0" parTransId="{D28C55B3-E7AE-4F3E-8C49-DE9E1F5D44FE}" sibTransId="{E97A5DEA-34E1-443E-AD15-2060472F78A5}"/>
    <dgm:cxn modelId="{BA826DD5-FCB4-4837-82D3-EDB922427138}" srcId="{AAC4BACC-5A7C-441A-B5D6-0699F0DD3BDD}" destId="{CA251C25-989A-40E4-BF89-4715E8BBBD06}" srcOrd="0" destOrd="0" parTransId="{47A62A6E-4C03-4BF0-8503-D604D309CF0C}" sibTransId="{44B15362-E0B8-4ED9-AD57-E1B1F159C0A9}"/>
    <dgm:cxn modelId="{1A9FB4D5-4564-4B4D-8392-C4DE45290FDF}" srcId="{AAC4BACC-5A7C-441A-B5D6-0699F0DD3BDD}" destId="{6069A005-042F-4435-9FBF-42C9571725DB}" srcOrd="4" destOrd="0" parTransId="{8DF1D4C4-ED6E-430B-B90F-9E0B15FD09ED}" sibTransId="{65FFA587-A239-45F1-94FC-DCC0DD92727F}"/>
    <dgm:cxn modelId="{87EAA3DB-B718-4502-8D33-31799E1A6520}" srcId="{AAC4BACC-5A7C-441A-B5D6-0699F0DD3BDD}" destId="{63F11240-67DC-480D-B4B1-803DEC9FD15F}" srcOrd="2" destOrd="0" parTransId="{8C13E51A-F75B-443E-9563-73ADACDB1E18}" sibTransId="{A70DC3EE-149B-4D3A-84C1-F6DD1AA1A998}"/>
    <dgm:cxn modelId="{6DBE41DE-58C3-4DA4-87BD-546753F3C625}" type="presOf" srcId="{10793B48-8FE0-4CEB-91C8-B7A79156EAE6}" destId="{3AB036FC-6258-4A3B-BE93-53CEB4E6A1BC}" srcOrd="0" destOrd="0" presId="urn:microsoft.com/office/officeart/2005/8/layout/vList2"/>
    <dgm:cxn modelId="{A63588EA-F6ED-428E-9741-C661D3F2F230}" type="presOf" srcId="{FEFCFB29-839F-4912-A05A-E2FD3377988E}" destId="{E7B521FA-C954-49C0-BE1A-171CBD386C2D}" srcOrd="0" destOrd="0" presId="urn:microsoft.com/office/officeart/2005/8/layout/vList2"/>
    <dgm:cxn modelId="{CDACBB1A-39A9-498A-BE43-DD49410BE343}" type="presParOf" srcId="{DDD29064-6DA1-4B3F-A4E7-950257C9ED9E}" destId="{F6A465B2-6E6C-4F12-B895-F29EB31AE5E1}" srcOrd="0" destOrd="0" presId="urn:microsoft.com/office/officeart/2005/8/layout/vList2"/>
    <dgm:cxn modelId="{8447A7A8-A9DB-459A-BBA3-035039EC6497}" type="presParOf" srcId="{DDD29064-6DA1-4B3F-A4E7-950257C9ED9E}" destId="{CF3A9040-7EC6-425F-AD9B-FE0F9D6AAA53}" srcOrd="1" destOrd="0" presId="urn:microsoft.com/office/officeart/2005/8/layout/vList2"/>
    <dgm:cxn modelId="{27CEB64D-5B82-4469-8A5D-403F0491A90D}" type="presParOf" srcId="{DDD29064-6DA1-4B3F-A4E7-950257C9ED9E}" destId="{0FF29777-0F8F-4702-85E4-8360A29DC9E9}" srcOrd="2" destOrd="0" presId="urn:microsoft.com/office/officeart/2005/8/layout/vList2"/>
    <dgm:cxn modelId="{727B2CD0-7A6B-40B5-85C8-F5E4538362E4}" type="presParOf" srcId="{DDD29064-6DA1-4B3F-A4E7-950257C9ED9E}" destId="{E437FCA7-4FBC-4586-AC50-239BF1EFA6F7}" srcOrd="3" destOrd="0" presId="urn:microsoft.com/office/officeart/2005/8/layout/vList2"/>
    <dgm:cxn modelId="{CD7C36C5-FCCC-4272-9AE2-58E1C2FC0B02}" type="presParOf" srcId="{DDD29064-6DA1-4B3F-A4E7-950257C9ED9E}" destId="{1B5569F5-49C1-4FA7-BB60-350CCFB4EB89}" srcOrd="4" destOrd="0" presId="urn:microsoft.com/office/officeart/2005/8/layout/vList2"/>
    <dgm:cxn modelId="{2B5CEF34-A043-41B7-B11E-C4A19370B4C5}" type="presParOf" srcId="{DDD29064-6DA1-4B3F-A4E7-950257C9ED9E}" destId="{32209FEE-4978-4B70-84D9-4B8E58E9546E}" srcOrd="5" destOrd="0" presId="urn:microsoft.com/office/officeart/2005/8/layout/vList2"/>
    <dgm:cxn modelId="{9F78E4C4-3A36-43FA-842E-18D3359B0990}" type="presParOf" srcId="{DDD29064-6DA1-4B3F-A4E7-950257C9ED9E}" destId="{3AB036FC-6258-4A3B-BE93-53CEB4E6A1BC}" srcOrd="6" destOrd="0" presId="urn:microsoft.com/office/officeart/2005/8/layout/vList2"/>
    <dgm:cxn modelId="{5D0CEFE8-DA16-4A3F-AB32-9C40C41419F9}" type="presParOf" srcId="{DDD29064-6DA1-4B3F-A4E7-950257C9ED9E}" destId="{4B2192BE-C852-40BD-86E3-2B4DEA571F6E}" srcOrd="7" destOrd="0" presId="urn:microsoft.com/office/officeart/2005/8/layout/vList2"/>
    <dgm:cxn modelId="{E51118FD-76CE-4BE7-9233-3FB83340A44B}" type="presParOf" srcId="{DDD29064-6DA1-4B3F-A4E7-950257C9ED9E}" destId="{38C27AE2-2330-481D-A35F-90AE5A53C140}" srcOrd="8" destOrd="0" presId="urn:microsoft.com/office/officeart/2005/8/layout/vList2"/>
    <dgm:cxn modelId="{071639AE-FB57-45BC-8F96-C5303FB16E28}" type="presParOf" srcId="{DDD29064-6DA1-4B3F-A4E7-950257C9ED9E}" destId="{60A451D6-ED65-407A-AA3D-A416DF40917A}" srcOrd="9" destOrd="0" presId="urn:microsoft.com/office/officeart/2005/8/layout/vList2"/>
    <dgm:cxn modelId="{04A5A72A-6A69-4899-A9CD-305B2FF3FC08}" type="presParOf" srcId="{DDD29064-6DA1-4B3F-A4E7-950257C9ED9E}" destId="{E7B521FA-C954-49C0-BE1A-171CBD386C2D}"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CCE8D554-ECC6-405D-B56F-601E306C3920}" type="doc">
      <dgm:prSet loTypeId="urn:microsoft.com/office/officeart/2005/8/layout/target3" loCatId="relationship" qsTypeId="urn:microsoft.com/office/officeart/2005/8/quickstyle/simple1" qsCatId="simple" csTypeId="urn:microsoft.com/office/officeart/2005/8/colors/accent1_2" csCatId="accent1" phldr="1"/>
      <dgm:spPr/>
      <dgm:t>
        <a:bodyPr/>
        <a:lstStyle/>
        <a:p>
          <a:endParaRPr lang="en-IN"/>
        </a:p>
      </dgm:t>
    </dgm:pt>
    <dgm:pt modelId="{E8148164-E888-45B5-8DB8-4B7E4FE2BDA7}">
      <dgm:prSet/>
      <dgm:spPr/>
      <dgm:t>
        <a:bodyPr/>
        <a:lstStyle/>
        <a:p>
          <a:r>
            <a:rPr lang="en-US"/>
            <a:t>Thank You</a:t>
          </a:r>
          <a:endParaRPr lang="en-IN"/>
        </a:p>
      </dgm:t>
    </dgm:pt>
    <dgm:pt modelId="{E4A60DE3-A942-4558-BF89-022A359F8994}" type="parTrans" cxnId="{5911A9DE-4540-45C6-B6F5-A07688249904}">
      <dgm:prSet/>
      <dgm:spPr/>
      <dgm:t>
        <a:bodyPr/>
        <a:lstStyle/>
        <a:p>
          <a:endParaRPr lang="en-IN"/>
        </a:p>
      </dgm:t>
    </dgm:pt>
    <dgm:pt modelId="{F8CA7E54-2BE7-4E28-AF47-B06802F0D0BF}" type="sibTrans" cxnId="{5911A9DE-4540-45C6-B6F5-A07688249904}">
      <dgm:prSet/>
      <dgm:spPr/>
      <dgm:t>
        <a:bodyPr/>
        <a:lstStyle/>
        <a:p>
          <a:endParaRPr lang="en-IN"/>
        </a:p>
      </dgm:t>
    </dgm:pt>
    <dgm:pt modelId="{C60BA23E-6BBA-4FCB-96BB-E5AADC6B08D0}">
      <dgm:prSet/>
      <dgm:spPr/>
      <dgm:t>
        <a:bodyPr/>
        <a:lstStyle/>
        <a:p>
          <a:r>
            <a:rPr lang="en-US" dirty="0"/>
            <a:t>Guided By: </a:t>
          </a:r>
          <a:r>
            <a:rPr lang="en-US" dirty="0" err="1"/>
            <a:t>Prof.Nishith</a:t>
          </a:r>
          <a:r>
            <a:rPr lang="en-US" dirty="0"/>
            <a:t>  Kotak </a:t>
          </a:r>
          <a:endParaRPr lang="en-IN" dirty="0"/>
        </a:p>
      </dgm:t>
    </dgm:pt>
    <dgm:pt modelId="{A0DB78DE-672E-42F5-AB65-ABC3C59103E1}" type="parTrans" cxnId="{28178497-EF8E-4D49-AFF5-80D31A616F5F}">
      <dgm:prSet/>
      <dgm:spPr/>
      <dgm:t>
        <a:bodyPr/>
        <a:lstStyle/>
        <a:p>
          <a:endParaRPr lang="en-IN"/>
        </a:p>
      </dgm:t>
    </dgm:pt>
    <dgm:pt modelId="{2688A826-6837-4847-81B2-FC3B83C4E94F}" type="sibTrans" cxnId="{28178497-EF8E-4D49-AFF5-80D31A616F5F}">
      <dgm:prSet/>
      <dgm:spPr/>
      <dgm:t>
        <a:bodyPr/>
        <a:lstStyle/>
        <a:p>
          <a:endParaRPr lang="en-IN"/>
        </a:p>
      </dgm:t>
    </dgm:pt>
    <dgm:pt modelId="{605BCE43-660D-42FC-8D1D-7E668C772266}" type="pres">
      <dgm:prSet presAssocID="{CCE8D554-ECC6-405D-B56F-601E306C3920}" presName="Name0" presStyleCnt="0">
        <dgm:presLayoutVars>
          <dgm:chMax val="7"/>
          <dgm:dir/>
          <dgm:animLvl val="lvl"/>
          <dgm:resizeHandles val="exact"/>
        </dgm:presLayoutVars>
      </dgm:prSet>
      <dgm:spPr/>
    </dgm:pt>
    <dgm:pt modelId="{9994E658-82CA-44EF-A6D9-D350B06D63B1}" type="pres">
      <dgm:prSet presAssocID="{E8148164-E888-45B5-8DB8-4B7E4FE2BDA7}" presName="circle1" presStyleLbl="node1" presStyleIdx="0" presStyleCnt="2"/>
      <dgm:spPr/>
    </dgm:pt>
    <dgm:pt modelId="{464F9403-A19D-48C2-A5D0-B30F66386FCD}" type="pres">
      <dgm:prSet presAssocID="{E8148164-E888-45B5-8DB8-4B7E4FE2BDA7}" presName="space" presStyleCnt="0"/>
      <dgm:spPr/>
    </dgm:pt>
    <dgm:pt modelId="{330F9575-D0F1-4F15-9C7E-7FF57BFB84A3}" type="pres">
      <dgm:prSet presAssocID="{E8148164-E888-45B5-8DB8-4B7E4FE2BDA7}" presName="rect1" presStyleLbl="alignAcc1" presStyleIdx="0" presStyleCnt="2"/>
      <dgm:spPr/>
    </dgm:pt>
    <dgm:pt modelId="{4CEDFF73-6D85-45DA-B722-17D09C3184C1}" type="pres">
      <dgm:prSet presAssocID="{C60BA23E-6BBA-4FCB-96BB-E5AADC6B08D0}" presName="vertSpace2" presStyleLbl="node1" presStyleIdx="0" presStyleCnt="2"/>
      <dgm:spPr/>
    </dgm:pt>
    <dgm:pt modelId="{7C4AC662-4B89-47DD-B8FA-0BFFBC35712D}" type="pres">
      <dgm:prSet presAssocID="{C60BA23E-6BBA-4FCB-96BB-E5AADC6B08D0}" presName="circle2" presStyleLbl="node1" presStyleIdx="1" presStyleCnt="2"/>
      <dgm:spPr/>
    </dgm:pt>
    <dgm:pt modelId="{4DD2AC40-675A-45D6-B13C-927CCE518D51}" type="pres">
      <dgm:prSet presAssocID="{C60BA23E-6BBA-4FCB-96BB-E5AADC6B08D0}" presName="rect2" presStyleLbl="alignAcc1" presStyleIdx="1" presStyleCnt="2"/>
      <dgm:spPr/>
    </dgm:pt>
    <dgm:pt modelId="{075930B5-788D-4655-94D0-E2519F90FEEC}" type="pres">
      <dgm:prSet presAssocID="{E8148164-E888-45B5-8DB8-4B7E4FE2BDA7}" presName="rect1ParTxNoCh" presStyleLbl="alignAcc1" presStyleIdx="1" presStyleCnt="2">
        <dgm:presLayoutVars>
          <dgm:chMax val="1"/>
          <dgm:bulletEnabled val="1"/>
        </dgm:presLayoutVars>
      </dgm:prSet>
      <dgm:spPr/>
    </dgm:pt>
    <dgm:pt modelId="{8E31F479-F827-4214-BFFB-BE04113EB7B3}" type="pres">
      <dgm:prSet presAssocID="{C60BA23E-6BBA-4FCB-96BB-E5AADC6B08D0}" presName="rect2ParTxNoCh" presStyleLbl="alignAcc1" presStyleIdx="1" presStyleCnt="2">
        <dgm:presLayoutVars>
          <dgm:chMax val="1"/>
          <dgm:bulletEnabled val="1"/>
        </dgm:presLayoutVars>
      </dgm:prSet>
      <dgm:spPr/>
    </dgm:pt>
  </dgm:ptLst>
  <dgm:cxnLst>
    <dgm:cxn modelId="{4C007322-4DFD-4323-AE67-E20AAC1B44F8}" type="presOf" srcId="{CCE8D554-ECC6-405D-B56F-601E306C3920}" destId="{605BCE43-660D-42FC-8D1D-7E668C772266}" srcOrd="0" destOrd="0" presId="urn:microsoft.com/office/officeart/2005/8/layout/target3"/>
    <dgm:cxn modelId="{280EDA2E-2252-4503-A25C-B587117A0809}" type="presOf" srcId="{C60BA23E-6BBA-4FCB-96BB-E5AADC6B08D0}" destId="{4DD2AC40-675A-45D6-B13C-927CCE518D51}" srcOrd="0" destOrd="0" presId="urn:microsoft.com/office/officeart/2005/8/layout/target3"/>
    <dgm:cxn modelId="{28178497-EF8E-4D49-AFF5-80D31A616F5F}" srcId="{CCE8D554-ECC6-405D-B56F-601E306C3920}" destId="{C60BA23E-6BBA-4FCB-96BB-E5AADC6B08D0}" srcOrd="1" destOrd="0" parTransId="{A0DB78DE-672E-42F5-AB65-ABC3C59103E1}" sibTransId="{2688A826-6837-4847-81B2-FC3B83C4E94F}"/>
    <dgm:cxn modelId="{C8AE609B-7E04-4DF9-8ECB-8B098D2B1368}" type="presOf" srcId="{E8148164-E888-45B5-8DB8-4B7E4FE2BDA7}" destId="{330F9575-D0F1-4F15-9C7E-7FF57BFB84A3}" srcOrd="0" destOrd="0" presId="urn:microsoft.com/office/officeart/2005/8/layout/target3"/>
    <dgm:cxn modelId="{5911A9DE-4540-45C6-B6F5-A07688249904}" srcId="{CCE8D554-ECC6-405D-B56F-601E306C3920}" destId="{E8148164-E888-45B5-8DB8-4B7E4FE2BDA7}" srcOrd="0" destOrd="0" parTransId="{E4A60DE3-A942-4558-BF89-022A359F8994}" sibTransId="{F8CA7E54-2BE7-4E28-AF47-B06802F0D0BF}"/>
    <dgm:cxn modelId="{307F9CE1-6DE4-471F-BF15-8998C1265D5C}" type="presOf" srcId="{E8148164-E888-45B5-8DB8-4B7E4FE2BDA7}" destId="{075930B5-788D-4655-94D0-E2519F90FEEC}" srcOrd="1" destOrd="0" presId="urn:microsoft.com/office/officeart/2005/8/layout/target3"/>
    <dgm:cxn modelId="{91B738E7-CECD-4E65-8F9F-D2A69F2D245D}" type="presOf" srcId="{C60BA23E-6BBA-4FCB-96BB-E5AADC6B08D0}" destId="{8E31F479-F827-4214-BFFB-BE04113EB7B3}" srcOrd="1" destOrd="0" presId="urn:microsoft.com/office/officeart/2005/8/layout/target3"/>
    <dgm:cxn modelId="{7E108922-588C-486D-AD26-32D4D3D2D462}" type="presParOf" srcId="{605BCE43-660D-42FC-8D1D-7E668C772266}" destId="{9994E658-82CA-44EF-A6D9-D350B06D63B1}" srcOrd="0" destOrd="0" presId="urn:microsoft.com/office/officeart/2005/8/layout/target3"/>
    <dgm:cxn modelId="{29D2E3D9-CC57-46B5-826C-BC02EBCA6E00}" type="presParOf" srcId="{605BCE43-660D-42FC-8D1D-7E668C772266}" destId="{464F9403-A19D-48C2-A5D0-B30F66386FCD}" srcOrd="1" destOrd="0" presId="urn:microsoft.com/office/officeart/2005/8/layout/target3"/>
    <dgm:cxn modelId="{D3B133C0-2219-43AE-8664-51F9E672C6F3}" type="presParOf" srcId="{605BCE43-660D-42FC-8D1D-7E668C772266}" destId="{330F9575-D0F1-4F15-9C7E-7FF57BFB84A3}" srcOrd="2" destOrd="0" presId="urn:microsoft.com/office/officeart/2005/8/layout/target3"/>
    <dgm:cxn modelId="{3CBDE3D1-3432-4600-9083-7F1B6580C30F}" type="presParOf" srcId="{605BCE43-660D-42FC-8D1D-7E668C772266}" destId="{4CEDFF73-6D85-45DA-B722-17D09C3184C1}" srcOrd="3" destOrd="0" presId="urn:microsoft.com/office/officeart/2005/8/layout/target3"/>
    <dgm:cxn modelId="{85500D8A-42F4-457E-B654-D331749B094F}" type="presParOf" srcId="{605BCE43-660D-42FC-8D1D-7E668C772266}" destId="{7C4AC662-4B89-47DD-B8FA-0BFFBC35712D}" srcOrd="4" destOrd="0" presId="urn:microsoft.com/office/officeart/2005/8/layout/target3"/>
    <dgm:cxn modelId="{396552E4-05B9-419E-A464-58C38DEDB984}" type="presParOf" srcId="{605BCE43-660D-42FC-8D1D-7E668C772266}" destId="{4DD2AC40-675A-45D6-B13C-927CCE518D51}" srcOrd="5" destOrd="0" presId="urn:microsoft.com/office/officeart/2005/8/layout/target3"/>
    <dgm:cxn modelId="{A549782A-6B77-44CB-BF55-384F60F57E1B}" type="presParOf" srcId="{605BCE43-660D-42FC-8D1D-7E668C772266}" destId="{075930B5-788D-4655-94D0-E2519F90FEEC}" srcOrd="6" destOrd="0" presId="urn:microsoft.com/office/officeart/2005/8/layout/target3"/>
    <dgm:cxn modelId="{5A8516A9-360B-4E1D-879B-C4C8A93F81D8}" type="presParOf" srcId="{605BCE43-660D-42FC-8D1D-7E668C772266}" destId="{8E31F479-F827-4214-BFFB-BE04113EB7B3}" srcOrd="7"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F160A88-4F04-467D-A01E-7BADD6CB1902}"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IN"/>
        </a:p>
      </dgm:t>
    </dgm:pt>
    <dgm:pt modelId="{4E61A0DD-9CDF-4883-A1F2-50EDCE10FF73}">
      <dgm:prSet/>
      <dgm:spPr/>
      <dgm:t>
        <a:bodyPr/>
        <a:lstStyle/>
        <a:p>
          <a:r>
            <a:rPr lang="en-IN" b="0" i="0"/>
            <a:t>from tensorflow.keras.applications.mobilenet_v2 import preprocess_input</a:t>
          </a:r>
          <a:endParaRPr lang="en-IN"/>
        </a:p>
      </dgm:t>
    </dgm:pt>
    <dgm:pt modelId="{92908062-201A-414C-91E6-0EC9A70E7085}" type="parTrans" cxnId="{FCB60228-C685-4322-A3BA-0E64963E0943}">
      <dgm:prSet/>
      <dgm:spPr/>
      <dgm:t>
        <a:bodyPr/>
        <a:lstStyle/>
        <a:p>
          <a:endParaRPr lang="en-IN"/>
        </a:p>
      </dgm:t>
    </dgm:pt>
    <dgm:pt modelId="{671BFC77-DA90-4CA6-8936-8CDD2385BFD9}" type="sibTrans" cxnId="{FCB60228-C685-4322-A3BA-0E64963E0943}">
      <dgm:prSet/>
      <dgm:spPr/>
      <dgm:t>
        <a:bodyPr/>
        <a:lstStyle/>
        <a:p>
          <a:endParaRPr lang="en-IN"/>
        </a:p>
      </dgm:t>
    </dgm:pt>
    <dgm:pt modelId="{373E4E8B-AAB1-4575-8B7B-05D27AD3971D}">
      <dgm:prSet/>
      <dgm:spPr/>
      <dgm:t>
        <a:bodyPr/>
        <a:lstStyle/>
        <a:p>
          <a:r>
            <a:rPr lang="en-IN" b="0" i="0"/>
            <a:t>from tensorflow.keras.preprocessing.image import img_to_array  //for image processing</a:t>
          </a:r>
          <a:endParaRPr lang="en-IN"/>
        </a:p>
      </dgm:t>
    </dgm:pt>
    <dgm:pt modelId="{C92F7CF0-E0CE-4EA0-B1B4-5628C4F3C29E}" type="parTrans" cxnId="{EBD774F9-F129-48A5-9C7E-F8EEFCE3D76B}">
      <dgm:prSet/>
      <dgm:spPr/>
      <dgm:t>
        <a:bodyPr/>
        <a:lstStyle/>
        <a:p>
          <a:endParaRPr lang="en-IN"/>
        </a:p>
      </dgm:t>
    </dgm:pt>
    <dgm:pt modelId="{2ABBFBE3-CEFE-46CF-BAF2-5D9E3511BB67}" type="sibTrans" cxnId="{EBD774F9-F129-48A5-9C7E-F8EEFCE3D76B}">
      <dgm:prSet/>
      <dgm:spPr/>
      <dgm:t>
        <a:bodyPr/>
        <a:lstStyle/>
        <a:p>
          <a:endParaRPr lang="en-IN"/>
        </a:p>
      </dgm:t>
    </dgm:pt>
    <dgm:pt modelId="{225AC969-D5EA-49D7-B820-3A32971F5FB1}">
      <dgm:prSet/>
      <dgm:spPr/>
      <dgm:t>
        <a:bodyPr/>
        <a:lstStyle/>
        <a:p>
          <a:r>
            <a:rPr lang="en-IN" b="0" i="0"/>
            <a:t>from tensorflow.keras.models import load_model</a:t>
          </a:r>
          <a:endParaRPr lang="en-IN"/>
        </a:p>
      </dgm:t>
    </dgm:pt>
    <dgm:pt modelId="{0AB014FE-2BE6-48F1-AE80-8CCDA0AAC5B2}" type="parTrans" cxnId="{430BB790-ABD6-4F14-ADB4-C261C3BE61E7}">
      <dgm:prSet/>
      <dgm:spPr/>
      <dgm:t>
        <a:bodyPr/>
        <a:lstStyle/>
        <a:p>
          <a:endParaRPr lang="en-IN"/>
        </a:p>
      </dgm:t>
    </dgm:pt>
    <dgm:pt modelId="{99056ADC-76C1-4607-A086-32DF92A0B062}" type="sibTrans" cxnId="{430BB790-ABD6-4F14-ADB4-C261C3BE61E7}">
      <dgm:prSet/>
      <dgm:spPr/>
      <dgm:t>
        <a:bodyPr/>
        <a:lstStyle/>
        <a:p>
          <a:endParaRPr lang="en-IN"/>
        </a:p>
      </dgm:t>
    </dgm:pt>
    <dgm:pt modelId="{2FC24DEF-E991-4715-BA98-838CAF1422D2}">
      <dgm:prSet/>
      <dgm:spPr/>
      <dgm:t>
        <a:bodyPr/>
        <a:lstStyle/>
        <a:p>
          <a:r>
            <a:rPr lang="en-IN" b="0" i="0"/>
            <a:t>import numpy as np</a:t>
          </a:r>
          <a:endParaRPr lang="en-IN"/>
        </a:p>
      </dgm:t>
    </dgm:pt>
    <dgm:pt modelId="{268DA518-2323-42CB-96D5-7708BFA8579B}" type="parTrans" cxnId="{682DF867-024B-4B83-A314-E7E5FCB6F9F1}">
      <dgm:prSet/>
      <dgm:spPr/>
      <dgm:t>
        <a:bodyPr/>
        <a:lstStyle/>
        <a:p>
          <a:endParaRPr lang="en-IN"/>
        </a:p>
      </dgm:t>
    </dgm:pt>
    <dgm:pt modelId="{1847573A-C3E8-4326-924E-0486FA9D0011}" type="sibTrans" cxnId="{682DF867-024B-4B83-A314-E7E5FCB6F9F1}">
      <dgm:prSet/>
      <dgm:spPr/>
      <dgm:t>
        <a:bodyPr/>
        <a:lstStyle/>
        <a:p>
          <a:endParaRPr lang="en-IN"/>
        </a:p>
      </dgm:t>
    </dgm:pt>
    <dgm:pt modelId="{3D576F89-BDA0-45FB-8BFD-E897D4D812F3}">
      <dgm:prSet/>
      <dgm:spPr/>
      <dgm:t>
        <a:bodyPr/>
        <a:lstStyle/>
        <a:p>
          <a:r>
            <a:rPr lang="en-IN" b="0" i="0"/>
            <a:t>import argparse</a:t>
          </a:r>
          <a:endParaRPr lang="en-IN"/>
        </a:p>
      </dgm:t>
    </dgm:pt>
    <dgm:pt modelId="{F5CEC5FB-E5CE-4C1E-9A9D-2563E35E53D4}" type="parTrans" cxnId="{0823C81D-7C5D-40FA-965F-75F9384CE549}">
      <dgm:prSet/>
      <dgm:spPr/>
      <dgm:t>
        <a:bodyPr/>
        <a:lstStyle/>
        <a:p>
          <a:endParaRPr lang="en-IN"/>
        </a:p>
      </dgm:t>
    </dgm:pt>
    <dgm:pt modelId="{DAAE68C8-90AE-4261-875A-676015369EFF}" type="sibTrans" cxnId="{0823C81D-7C5D-40FA-965F-75F9384CE549}">
      <dgm:prSet/>
      <dgm:spPr/>
      <dgm:t>
        <a:bodyPr/>
        <a:lstStyle/>
        <a:p>
          <a:endParaRPr lang="en-IN"/>
        </a:p>
      </dgm:t>
    </dgm:pt>
    <dgm:pt modelId="{EFC2F151-CA9F-4C06-9C40-371991E93EF9}">
      <dgm:prSet/>
      <dgm:spPr/>
      <dgm:t>
        <a:bodyPr/>
        <a:lstStyle/>
        <a:p>
          <a:r>
            <a:rPr lang="en-IN" b="0" i="0"/>
            <a:t>import cv2</a:t>
          </a:r>
          <a:endParaRPr lang="en-IN"/>
        </a:p>
      </dgm:t>
    </dgm:pt>
    <dgm:pt modelId="{2D82CD13-CDD2-4B6D-A8ED-B8000D0443E6}" type="parTrans" cxnId="{AC7ABD73-D650-483C-A87C-A0E1CA829D19}">
      <dgm:prSet/>
      <dgm:spPr/>
      <dgm:t>
        <a:bodyPr/>
        <a:lstStyle/>
        <a:p>
          <a:endParaRPr lang="en-IN"/>
        </a:p>
      </dgm:t>
    </dgm:pt>
    <dgm:pt modelId="{4452D8A9-BF40-4751-A0B4-9D1AAABC63B1}" type="sibTrans" cxnId="{AC7ABD73-D650-483C-A87C-A0E1CA829D19}">
      <dgm:prSet/>
      <dgm:spPr/>
      <dgm:t>
        <a:bodyPr/>
        <a:lstStyle/>
        <a:p>
          <a:endParaRPr lang="en-IN"/>
        </a:p>
      </dgm:t>
    </dgm:pt>
    <dgm:pt modelId="{EFDB94AD-49C2-4288-B688-CD8E0996595F}">
      <dgm:prSet/>
      <dgm:spPr/>
      <dgm:t>
        <a:bodyPr/>
        <a:lstStyle/>
        <a:p>
          <a:r>
            <a:rPr lang="en-IN" b="0" i="0"/>
            <a:t>import os</a:t>
          </a:r>
          <a:endParaRPr lang="en-IN"/>
        </a:p>
      </dgm:t>
    </dgm:pt>
    <dgm:pt modelId="{A76A3843-FA31-43A4-BE96-1DA40A17AF3D}" type="parTrans" cxnId="{26A185F5-1953-44E7-8AD9-581F65EA3874}">
      <dgm:prSet/>
      <dgm:spPr/>
      <dgm:t>
        <a:bodyPr/>
        <a:lstStyle/>
        <a:p>
          <a:endParaRPr lang="en-IN"/>
        </a:p>
      </dgm:t>
    </dgm:pt>
    <dgm:pt modelId="{C091A006-8436-4A0F-8313-0C11C8CF6407}" type="sibTrans" cxnId="{26A185F5-1953-44E7-8AD9-581F65EA3874}">
      <dgm:prSet/>
      <dgm:spPr/>
      <dgm:t>
        <a:bodyPr/>
        <a:lstStyle/>
        <a:p>
          <a:endParaRPr lang="en-IN"/>
        </a:p>
      </dgm:t>
    </dgm:pt>
    <dgm:pt modelId="{1DCB8C5A-EC07-496A-826A-BE9FD62D186E}" type="pres">
      <dgm:prSet presAssocID="{2F160A88-4F04-467D-A01E-7BADD6CB1902}" presName="compositeShape" presStyleCnt="0">
        <dgm:presLayoutVars>
          <dgm:chMax val="7"/>
          <dgm:dir/>
          <dgm:resizeHandles val="exact"/>
        </dgm:presLayoutVars>
      </dgm:prSet>
      <dgm:spPr/>
    </dgm:pt>
    <dgm:pt modelId="{09FDB720-4AA8-4DD0-95BA-D6BB3079647D}" type="pres">
      <dgm:prSet presAssocID="{4E61A0DD-9CDF-4883-A1F2-50EDCE10FF73}" presName="circ1" presStyleLbl="vennNode1" presStyleIdx="0" presStyleCnt="7"/>
      <dgm:spPr/>
    </dgm:pt>
    <dgm:pt modelId="{4FF5EB71-7F41-493B-B8F6-29242DFBA66D}" type="pres">
      <dgm:prSet presAssocID="{4E61A0DD-9CDF-4883-A1F2-50EDCE10FF73}" presName="circ1Tx" presStyleLbl="revTx" presStyleIdx="0" presStyleCnt="0">
        <dgm:presLayoutVars>
          <dgm:chMax val="0"/>
          <dgm:chPref val="0"/>
          <dgm:bulletEnabled val="1"/>
        </dgm:presLayoutVars>
      </dgm:prSet>
      <dgm:spPr/>
    </dgm:pt>
    <dgm:pt modelId="{FD85A30E-9CDB-447B-B6A8-E968F8EF36C2}" type="pres">
      <dgm:prSet presAssocID="{373E4E8B-AAB1-4575-8B7B-05D27AD3971D}" presName="circ2" presStyleLbl="vennNode1" presStyleIdx="1" presStyleCnt="7"/>
      <dgm:spPr/>
    </dgm:pt>
    <dgm:pt modelId="{FE705544-C457-4C4D-ACD7-6C94A9142E49}" type="pres">
      <dgm:prSet presAssocID="{373E4E8B-AAB1-4575-8B7B-05D27AD3971D}" presName="circ2Tx" presStyleLbl="revTx" presStyleIdx="0" presStyleCnt="0">
        <dgm:presLayoutVars>
          <dgm:chMax val="0"/>
          <dgm:chPref val="0"/>
          <dgm:bulletEnabled val="1"/>
        </dgm:presLayoutVars>
      </dgm:prSet>
      <dgm:spPr/>
    </dgm:pt>
    <dgm:pt modelId="{2EC52D8F-AAC9-4225-9605-4302170224EB}" type="pres">
      <dgm:prSet presAssocID="{225AC969-D5EA-49D7-B820-3A32971F5FB1}" presName="circ3" presStyleLbl="vennNode1" presStyleIdx="2" presStyleCnt="7"/>
      <dgm:spPr/>
    </dgm:pt>
    <dgm:pt modelId="{046F2E53-FD2B-441C-9AFC-3AC27413C294}" type="pres">
      <dgm:prSet presAssocID="{225AC969-D5EA-49D7-B820-3A32971F5FB1}" presName="circ3Tx" presStyleLbl="revTx" presStyleIdx="0" presStyleCnt="0">
        <dgm:presLayoutVars>
          <dgm:chMax val="0"/>
          <dgm:chPref val="0"/>
          <dgm:bulletEnabled val="1"/>
        </dgm:presLayoutVars>
      </dgm:prSet>
      <dgm:spPr/>
    </dgm:pt>
    <dgm:pt modelId="{51F54CB5-490F-40DB-8EC4-9C174CE98AE7}" type="pres">
      <dgm:prSet presAssocID="{2FC24DEF-E991-4715-BA98-838CAF1422D2}" presName="circ4" presStyleLbl="vennNode1" presStyleIdx="3" presStyleCnt="7"/>
      <dgm:spPr/>
    </dgm:pt>
    <dgm:pt modelId="{2F841DB9-040E-4C54-89BA-D811BDD0E566}" type="pres">
      <dgm:prSet presAssocID="{2FC24DEF-E991-4715-BA98-838CAF1422D2}" presName="circ4Tx" presStyleLbl="revTx" presStyleIdx="0" presStyleCnt="0">
        <dgm:presLayoutVars>
          <dgm:chMax val="0"/>
          <dgm:chPref val="0"/>
          <dgm:bulletEnabled val="1"/>
        </dgm:presLayoutVars>
      </dgm:prSet>
      <dgm:spPr/>
    </dgm:pt>
    <dgm:pt modelId="{49A91099-799F-4D85-8A51-BA3E056C4AC0}" type="pres">
      <dgm:prSet presAssocID="{3D576F89-BDA0-45FB-8BFD-E897D4D812F3}" presName="circ5" presStyleLbl="vennNode1" presStyleIdx="4" presStyleCnt="7"/>
      <dgm:spPr/>
    </dgm:pt>
    <dgm:pt modelId="{35A61612-9E2F-4203-9BA2-39F346B4250F}" type="pres">
      <dgm:prSet presAssocID="{3D576F89-BDA0-45FB-8BFD-E897D4D812F3}" presName="circ5Tx" presStyleLbl="revTx" presStyleIdx="0" presStyleCnt="0">
        <dgm:presLayoutVars>
          <dgm:chMax val="0"/>
          <dgm:chPref val="0"/>
          <dgm:bulletEnabled val="1"/>
        </dgm:presLayoutVars>
      </dgm:prSet>
      <dgm:spPr/>
    </dgm:pt>
    <dgm:pt modelId="{47FD4447-BE8C-4A3A-9F8C-FC3F2CE4BD55}" type="pres">
      <dgm:prSet presAssocID="{EFC2F151-CA9F-4C06-9C40-371991E93EF9}" presName="circ6" presStyleLbl="vennNode1" presStyleIdx="5" presStyleCnt="7"/>
      <dgm:spPr/>
    </dgm:pt>
    <dgm:pt modelId="{60781AA3-1DE0-43DD-AA57-5349D468CA84}" type="pres">
      <dgm:prSet presAssocID="{EFC2F151-CA9F-4C06-9C40-371991E93EF9}" presName="circ6Tx" presStyleLbl="revTx" presStyleIdx="0" presStyleCnt="0">
        <dgm:presLayoutVars>
          <dgm:chMax val="0"/>
          <dgm:chPref val="0"/>
          <dgm:bulletEnabled val="1"/>
        </dgm:presLayoutVars>
      </dgm:prSet>
      <dgm:spPr/>
    </dgm:pt>
    <dgm:pt modelId="{626C84C1-F836-4BDB-B976-11E301EB34B3}" type="pres">
      <dgm:prSet presAssocID="{EFDB94AD-49C2-4288-B688-CD8E0996595F}" presName="circ7" presStyleLbl="vennNode1" presStyleIdx="6" presStyleCnt="7"/>
      <dgm:spPr/>
    </dgm:pt>
    <dgm:pt modelId="{06721DCC-72AF-41DC-86E3-09C68956D4D7}" type="pres">
      <dgm:prSet presAssocID="{EFDB94AD-49C2-4288-B688-CD8E0996595F}" presName="circ7Tx" presStyleLbl="revTx" presStyleIdx="0" presStyleCnt="0">
        <dgm:presLayoutVars>
          <dgm:chMax val="0"/>
          <dgm:chPref val="0"/>
          <dgm:bulletEnabled val="1"/>
        </dgm:presLayoutVars>
      </dgm:prSet>
      <dgm:spPr/>
    </dgm:pt>
  </dgm:ptLst>
  <dgm:cxnLst>
    <dgm:cxn modelId="{0823C81D-7C5D-40FA-965F-75F9384CE549}" srcId="{2F160A88-4F04-467D-A01E-7BADD6CB1902}" destId="{3D576F89-BDA0-45FB-8BFD-E897D4D812F3}" srcOrd="4" destOrd="0" parTransId="{F5CEC5FB-E5CE-4C1E-9A9D-2563E35E53D4}" sibTransId="{DAAE68C8-90AE-4261-875A-676015369EFF}"/>
    <dgm:cxn modelId="{FCB60228-C685-4322-A3BA-0E64963E0943}" srcId="{2F160A88-4F04-467D-A01E-7BADD6CB1902}" destId="{4E61A0DD-9CDF-4883-A1F2-50EDCE10FF73}" srcOrd="0" destOrd="0" parTransId="{92908062-201A-414C-91E6-0EC9A70E7085}" sibTransId="{671BFC77-DA90-4CA6-8936-8CDD2385BFD9}"/>
    <dgm:cxn modelId="{FCBBC95E-4B75-480A-B19F-3F698F144350}" type="presOf" srcId="{EFDB94AD-49C2-4288-B688-CD8E0996595F}" destId="{06721DCC-72AF-41DC-86E3-09C68956D4D7}" srcOrd="0" destOrd="0" presId="urn:microsoft.com/office/officeart/2005/8/layout/venn1"/>
    <dgm:cxn modelId="{682DF867-024B-4B83-A314-E7E5FCB6F9F1}" srcId="{2F160A88-4F04-467D-A01E-7BADD6CB1902}" destId="{2FC24DEF-E991-4715-BA98-838CAF1422D2}" srcOrd="3" destOrd="0" parTransId="{268DA518-2323-42CB-96D5-7708BFA8579B}" sibTransId="{1847573A-C3E8-4326-924E-0486FA9D0011}"/>
    <dgm:cxn modelId="{21FA1E68-C618-4E72-B230-7954D880398B}" type="presOf" srcId="{373E4E8B-AAB1-4575-8B7B-05D27AD3971D}" destId="{FE705544-C457-4C4D-ACD7-6C94A9142E49}" srcOrd="0" destOrd="0" presId="urn:microsoft.com/office/officeart/2005/8/layout/venn1"/>
    <dgm:cxn modelId="{CF64774D-6BF7-4997-A219-3A789D6B33C7}" type="presOf" srcId="{2F160A88-4F04-467D-A01E-7BADD6CB1902}" destId="{1DCB8C5A-EC07-496A-826A-BE9FD62D186E}" srcOrd="0" destOrd="0" presId="urn:microsoft.com/office/officeart/2005/8/layout/venn1"/>
    <dgm:cxn modelId="{AC7ABD73-D650-483C-A87C-A0E1CA829D19}" srcId="{2F160A88-4F04-467D-A01E-7BADD6CB1902}" destId="{EFC2F151-CA9F-4C06-9C40-371991E93EF9}" srcOrd="5" destOrd="0" parTransId="{2D82CD13-CDD2-4B6D-A8ED-B8000D0443E6}" sibTransId="{4452D8A9-BF40-4751-A0B4-9D1AAABC63B1}"/>
    <dgm:cxn modelId="{430BB790-ABD6-4F14-ADB4-C261C3BE61E7}" srcId="{2F160A88-4F04-467D-A01E-7BADD6CB1902}" destId="{225AC969-D5EA-49D7-B820-3A32971F5FB1}" srcOrd="2" destOrd="0" parTransId="{0AB014FE-2BE6-48F1-AE80-8CCDA0AAC5B2}" sibTransId="{99056ADC-76C1-4607-A086-32DF92A0B062}"/>
    <dgm:cxn modelId="{F241E694-8646-454D-8754-D823FC947DFB}" type="presOf" srcId="{2FC24DEF-E991-4715-BA98-838CAF1422D2}" destId="{2F841DB9-040E-4C54-89BA-D811BDD0E566}" srcOrd="0" destOrd="0" presId="urn:microsoft.com/office/officeart/2005/8/layout/venn1"/>
    <dgm:cxn modelId="{8ACDA2AA-DEFA-461E-9DC2-FD7EBD1699E0}" type="presOf" srcId="{EFC2F151-CA9F-4C06-9C40-371991E93EF9}" destId="{60781AA3-1DE0-43DD-AA57-5349D468CA84}" srcOrd="0" destOrd="0" presId="urn:microsoft.com/office/officeart/2005/8/layout/venn1"/>
    <dgm:cxn modelId="{FF31E3D3-1EDC-4230-B8A6-13ECFCB1A853}" type="presOf" srcId="{225AC969-D5EA-49D7-B820-3A32971F5FB1}" destId="{046F2E53-FD2B-441C-9AFC-3AC27413C294}" srcOrd="0" destOrd="0" presId="urn:microsoft.com/office/officeart/2005/8/layout/venn1"/>
    <dgm:cxn modelId="{26A185F5-1953-44E7-8AD9-581F65EA3874}" srcId="{2F160A88-4F04-467D-A01E-7BADD6CB1902}" destId="{EFDB94AD-49C2-4288-B688-CD8E0996595F}" srcOrd="6" destOrd="0" parTransId="{A76A3843-FA31-43A4-BE96-1DA40A17AF3D}" sibTransId="{C091A006-8436-4A0F-8313-0C11C8CF6407}"/>
    <dgm:cxn modelId="{0C2269F7-6B90-415B-B3A2-5E2A1CD675CD}" type="presOf" srcId="{4E61A0DD-9CDF-4883-A1F2-50EDCE10FF73}" destId="{4FF5EB71-7F41-493B-B8F6-29242DFBA66D}" srcOrd="0" destOrd="0" presId="urn:microsoft.com/office/officeart/2005/8/layout/venn1"/>
    <dgm:cxn modelId="{EBD774F9-F129-48A5-9C7E-F8EEFCE3D76B}" srcId="{2F160A88-4F04-467D-A01E-7BADD6CB1902}" destId="{373E4E8B-AAB1-4575-8B7B-05D27AD3971D}" srcOrd="1" destOrd="0" parTransId="{C92F7CF0-E0CE-4EA0-B1B4-5628C4F3C29E}" sibTransId="{2ABBFBE3-CEFE-46CF-BAF2-5D9E3511BB67}"/>
    <dgm:cxn modelId="{1E0944FC-046C-4F91-822E-01C5B5178C5C}" type="presOf" srcId="{3D576F89-BDA0-45FB-8BFD-E897D4D812F3}" destId="{35A61612-9E2F-4203-9BA2-39F346B4250F}" srcOrd="0" destOrd="0" presId="urn:microsoft.com/office/officeart/2005/8/layout/venn1"/>
    <dgm:cxn modelId="{518A8410-AE0E-46F6-B83F-870CE4670B37}" type="presParOf" srcId="{1DCB8C5A-EC07-496A-826A-BE9FD62D186E}" destId="{09FDB720-4AA8-4DD0-95BA-D6BB3079647D}" srcOrd="0" destOrd="0" presId="urn:microsoft.com/office/officeart/2005/8/layout/venn1"/>
    <dgm:cxn modelId="{AF028DB8-3B5B-4B83-89DE-B57F959B3908}" type="presParOf" srcId="{1DCB8C5A-EC07-496A-826A-BE9FD62D186E}" destId="{4FF5EB71-7F41-493B-B8F6-29242DFBA66D}" srcOrd="1" destOrd="0" presId="urn:microsoft.com/office/officeart/2005/8/layout/venn1"/>
    <dgm:cxn modelId="{3992584A-A3D4-463E-9695-0FDD89EC4AFE}" type="presParOf" srcId="{1DCB8C5A-EC07-496A-826A-BE9FD62D186E}" destId="{FD85A30E-9CDB-447B-B6A8-E968F8EF36C2}" srcOrd="2" destOrd="0" presId="urn:microsoft.com/office/officeart/2005/8/layout/venn1"/>
    <dgm:cxn modelId="{1C8EDCF5-8517-4A02-9844-C42650FD4F4F}" type="presParOf" srcId="{1DCB8C5A-EC07-496A-826A-BE9FD62D186E}" destId="{FE705544-C457-4C4D-ACD7-6C94A9142E49}" srcOrd="3" destOrd="0" presId="urn:microsoft.com/office/officeart/2005/8/layout/venn1"/>
    <dgm:cxn modelId="{60F6CDBF-171B-4F28-BC2B-902981DEA80F}" type="presParOf" srcId="{1DCB8C5A-EC07-496A-826A-BE9FD62D186E}" destId="{2EC52D8F-AAC9-4225-9605-4302170224EB}" srcOrd="4" destOrd="0" presId="urn:microsoft.com/office/officeart/2005/8/layout/venn1"/>
    <dgm:cxn modelId="{7DD06506-98F2-40D8-B6B9-BB6BA31497D6}" type="presParOf" srcId="{1DCB8C5A-EC07-496A-826A-BE9FD62D186E}" destId="{046F2E53-FD2B-441C-9AFC-3AC27413C294}" srcOrd="5" destOrd="0" presId="urn:microsoft.com/office/officeart/2005/8/layout/venn1"/>
    <dgm:cxn modelId="{57566C8D-94A4-438B-9B2C-7311AF0D37DB}" type="presParOf" srcId="{1DCB8C5A-EC07-496A-826A-BE9FD62D186E}" destId="{51F54CB5-490F-40DB-8EC4-9C174CE98AE7}" srcOrd="6" destOrd="0" presId="urn:microsoft.com/office/officeart/2005/8/layout/venn1"/>
    <dgm:cxn modelId="{DD891679-E0B8-43EE-9019-6AB0D3B68840}" type="presParOf" srcId="{1DCB8C5A-EC07-496A-826A-BE9FD62D186E}" destId="{2F841DB9-040E-4C54-89BA-D811BDD0E566}" srcOrd="7" destOrd="0" presId="urn:microsoft.com/office/officeart/2005/8/layout/venn1"/>
    <dgm:cxn modelId="{D3F2C72A-06B0-438B-8120-8677246B6467}" type="presParOf" srcId="{1DCB8C5A-EC07-496A-826A-BE9FD62D186E}" destId="{49A91099-799F-4D85-8A51-BA3E056C4AC0}" srcOrd="8" destOrd="0" presId="urn:microsoft.com/office/officeart/2005/8/layout/venn1"/>
    <dgm:cxn modelId="{78FBA83F-1A36-4912-9D89-A4865806503D}" type="presParOf" srcId="{1DCB8C5A-EC07-496A-826A-BE9FD62D186E}" destId="{35A61612-9E2F-4203-9BA2-39F346B4250F}" srcOrd="9" destOrd="0" presId="urn:microsoft.com/office/officeart/2005/8/layout/venn1"/>
    <dgm:cxn modelId="{F1F12333-A261-439E-B32C-326B2B8E7E68}" type="presParOf" srcId="{1DCB8C5A-EC07-496A-826A-BE9FD62D186E}" destId="{47FD4447-BE8C-4A3A-9F8C-FC3F2CE4BD55}" srcOrd="10" destOrd="0" presId="urn:microsoft.com/office/officeart/2005/8/layout/venn1"/>
    <dgm:cxn modelId="{71F3081B-6C51-47D3-BFD4-B6E0272D8E78}" type="presParOf" srcId="{1DCB8C5A-EC07-496A-826A-BE9FD62D186E}" destId="{60781AA3-1DE0-43DD-AA57-5349D468CA84}" srcOrd="11" destOrd="0" presId="urn:microsoft.com/office/officeart/2005/8/layout/venn1"/>
    <dgm:cxn modelId="{49096941-E59F-4E8B-9AE1-E85C5DFBC2F2}" type="presParOf" srcId="{1DCB8C5A-EC07-496A-826A-BE9FD62D186E}" destId="{626C84C1-F836-4BDB-B976-11E301EB34B3}" srcOrd="12" destOrd="0" presId="urn:microsoft.com/office/officeart/2005/8/layout/venn1"/>
    <dgm:cxn modelId="{28F10D4B-79BE-4FDA-B938-94ECBADBCEA2}" type="presParOf" srcId="{1DCB8C5A-EC07-496A-826A-BE9FD62D186E}" destId="{06721DCC-72AF-41DC-86E3-09C68956D4D7}" srcOrd="13"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5BB605-7F6F-4AE8-AA83-ECA14F9152F2}" type="doc">
      <dgm:prSet loTypeId="urn:microsoft.com/office/officeart/2005/8/layout/vList3" loCatId="list" qsTypeId="urn:microsoft.com/office/officeart/2005/8/quickstyle/simple4" qsCatId="simple" csTypeId="urn:microsoft.com/office/officeart/2005/8/colors/accent0_3" csCatId="mainScheme"/>
      <dgm:spPr/>
      <dgm:t>
        <a:bodyPr/>
        <a:lstStyle/>
        <a:p>
          <a:endParaRPr lang="en-IN"/>
        </a:p>
      </dgm:t>
    </dgm:pt>
    <dgm:pt modelId="{EC1D34AE-8E3D-477D-B40D-01CD38A782A1}">
      <dgm:prSet/>
      <dgm:spPr/>
      <dgm:t>
        <a:bodyPr/>
        <a:lstStyle/>
        <a:p>
          <a:r>
            <a:rPr lang="en-IN" b="0" i="0"/>
            <a:t>from tensorflow.keras.preprocessing.image import ImageDataGenerator</a:t>
          </a:r>
          <a:endParaRPr lang="en-IN"/>
        </a:p>
      </dgm:t>
    </dgm:pt>
    <dgm:pt modelId="{34C0B899-32E2-40B9-8B7C-56959181B959}" type="parTrans" cxnId="{38B2FF3F-6054-4C6B-B9E0-5DC8DB9B197A}">
      <dgm:prSet/>
      <dgm:spPr/>
      <dgm:t>
        <a:bodyPr/>
        <a:lstStyle/>
        <a:p>
          <a:endParaRPr lang="en-IN"/>
        </a:p>
      </dgm:t>
    </dgm:pt>
    <dgm:pt modelId="{D75AEF27-13ED-4315-90EC-2C48AF39BBA2}" type="sibTrans" cxnId="{38B2FF3F-6054-4C6B-B9E0-5DC8DB9B197A}">
      <dgm:prSet/>
      <dgm:spPr/>
      <dgm:t>
        <a:bodyPr/>
        <a:lstStyle/>
        <a:p>
          <a:endParaRPr lang="en-IN"/>
        </a:p>
      </dgm:t>
    </dgm:pt>
    <dgm:pt modelId="{E9C4E706-8989-465A-BD5E-125CBDAA2DAD}">
      <dgm:prSet/>
      <dgm:spPr/>
      <dgm:t>
        <a:bodyPr/>
        <a:lstStyle/>
        <a:p>
          <a:r>
            <a:rPr lang="en-IN" b="0" i="0"/>
            <a:t>from tensorflow.keras.applications import MobileNetV2</a:t>
          </a:r>
          <a:endParaRPr lang="en-IN"/>
        </a:p>
      </dgm:t>
    </dgm:pt>
    <dgm:pt modelId="{C386B11C-809B-418A-BB46-B10685D66D56}" type="parTrans" cxnId="{4956DD1F-DCAD-4CB3-848B-E8E536CC4270}">
      <dgm:prSet/>
      <dgm:spPr/>
      <dgm:t>
        <a:bodyPr/>
        <a:lstStyle/>
        <a:p>
          <a:endParaRPr lang="en-IN"/>
        </a:p>
      </dgm:t>
    </dgm:pt>
    <dgm:pt modelId="{1D6294DB-14BA-415A-9E68-0FD5A59E1617}" type="sibTrans" cxnId="{4956DD1F-DCAD-4CB3-848B-E8E536CC4270}">
      <dgm:prSet/>
      <dgm:spPr/>
      <dgm:t>
        <a:bodyPr/>
        <a:lstStyle/>
        <a:p>
          <a:endParaRPr lang="en-IN"/>
        </a:p>
      </dgm:t>
    </dgm:pt>
    <dgm:pt modelId="{A7F483BA-E50E-4AD9-8C19-B14515471AC9}">
      <dgm:prSet/>
      <dgm:spPr/>
      <dgm:t>
        <a:bodyPr/>
        <a:lstStyle/>
        <a:p>
          <a:r>
            <a:rPr lang="en-IN" b="0" i="0"/>
            <a:t>from tensorflow.keras.layers import AveragePooling2D</a:t>
          </a:r>
          <a:endParaRPr lang="en-IN"/>
        </a:p>
      </dgm:t>
    </dgm:pt>
    <dgm:pt modelId="{4AD4BC49-F522-4762-A587-9A448204082F}" type="parTrans" cxnId="{9717EF1A-2317-4390-B41C-5D544FA2C42B}">
      <dgm:prSet/>
      <dgm:spPr/>
      <dgm:t>
        <a:bodyPr/>
        <a:lstStyle/>
        <a:p>
          <a:endParaRPr lang="en-IN"/>
        </a:p>
      </dgm:t>
    </dgm:pt>
    <dgm:pt modelId="{0443EE3D-F8BA-4FEC-A2F5-D3F50E202D10}" type="sibTrans" cxnId="{9717EF1A-2317-4390-B41C-5D544FA2C42B}">
      <dgm:prSet/>
      <dgm:spPr/>
      <dgm:t>
        <a:bodyPr/>
        <a:lstStyle/>
        <a:p>
          <a:endParaRPr lang="en-IN"/>
        </a:p>
      </dgm:t>
    </dgm:pt>
    <dgm:pt modelId="{58424D60-94A8-4A5F-A706-4C0EE27779BD}">
      <dgm:prSet/>
      <dgm:spPr/>
      <dgm:t>
        <a:bodyPr/>
        <a:lstStyle/>
        <a:p>
          <a:r>
            <a:rPr lang="en-IN" b="0" i="0"/>
            <a:t>from tensorflow.keras.layers import Dropout</a:t>
          </a:r>
          <a:endParaRPr lang="en-IN"/>
        </a:p>
      </dgm:t>
    </dgm:pt>
    <dgm:pt modelId="{2D5EA892-4251-40C9-B78E-0E0570C8D53D}" type="parTrans" cxnId="{9A06097B-6108-44B5-9E21-59F368D902FC}">
      <dgm:prSet/>
      <dgm:spPr/>
      <dgm:t>
        <a:bodyPr/>
        <a:lstStyle/>
        <a:p>
          <a:endParaRPr lang="en-IN"/>
        </a:p>
      </dgm:t>
    </dgm:pt>
    <dgm:pt modelId="{8DA26907-844C-4206-826B-CE0BF8DD1166}" type="sibTrans" cxnId="{9A06097B-6108-44B5-9E21-59F368D902FC}">
      <dgm:prSet/>
      <dgm:spPr/>
      <dgm:t>
        <a:bodyPr/>
        <a:lstStyle/>
        <a:p>
          <a:endParaRPr lang="en-IN"/>
        </a:p>
      </dgm:t>
    </dgm:pt>
    <dgm:pt modelId="{D56AE813-64E4-4347-AA2B-EAFBBE120CC5}">
      <dgm:prSet/>
      <dgm:spPr/>
      <dgm:t>
        <a:bodyPr/>
        <a:lstStyle/>
        <a:p>
          <a:r>
            <a:rPr lang="en-IN" b="0" i="0"/>
            <a:t>from tensorflow.keras.layers import Flatten</a:t>
          </a:r>
          <a:endParaRPr lang="en-IN"/>
        </a:p>
      </dgm:t>
    </dgm:pt>
    <dgm:pt modelId="{2CE1C504-E892-4F02-8FFE-3E18BDC1236E}" type="parTrans" cxnId="{D6A48413-8C54-4A85-8788-B87847ED444F}">
      <dgm:prSet/>
      <dgm:spPr/>
      <dgm:t>
        <a:bodyPr/>
        <a:lstStyle/>
        <a:p>
          <a:endParaRPr lang="en-IN"/>
        </a:p>
      </dgm:t>
    </dgm:pt>
    <dgm:pt modelId="{F8415771-8568-443D-972E-F3317773DB4A}" type="sibTrans" cxnId="{D6A48413-8C54-4A85-8788-B87847ED444F}">
      <dgm:prSet/>
      <dgm:spPr/>
      <dgm:t>
        <a:bodyPr/>
        <a:lstStyle/>
        <a:p>
          <a:endParaRPr lang="en-IN"/>
        </a:p>
      </dgm:t>
    </dgm:pt>
    <dgm:pt modelId="{80981761-B9EF-4CC2-9903-11F331267D0D}">
      <dgm:prSet/>
      <dgm:spPr/>
      <dgm:t>
        <a:bodyPr/>
        <a:lstStyle/>
        <a:p>
          <a:r>
            <a:rPr lang="en-IN" b="0" i="0"/>
            <a:t>from tensorflow.keras.layers import Dense</a:t>
          </a:r>
          <a:endParaRPr lang="en-IN"/>
        </a:p>
      </dgm:t>
    </dgm:pt>
    <dgm:pt modelId="{3568CABE-7B50-4C36-B9A6-897D31D76B91}" type="parTrans" cxnId="{A26C6A74-36D0-46B7-8505-FDE7D80DD3B5}">
      <dgm:prSet/>
      <dgm:spPr/>
      <dgm:t>
        <a:bodyPr/>
        <a:lstStyle/>
        <a:p>
          <a:endParaRPr lang="en-IN"/>
        </a:p>
      </dgm:t>
    </dgm:pt>
    <dgm:pt modelId="{8D9E8B82-57E5-460F-B3F8-8950B30C7E82}" type="sibTrans" cxnId="{A26C6A74-36D0-46B7-8505-FDE7D80DD3B5}">
      <dgm:prSet/>
      <dgm:spPr/>
      <dgm:t>
        <a:bodyPr/>
        <a:lstStyle/>
        <a:p>
          <a:endParaRPr lang="en-IN"/>
        </a:p>
      </dgm:t>
    </dgm:pt>
    <dgm:pt modelId="{95ED71B3-919B-4410-A30B-9A00B2EE206F}">
      <dgm:prSet/>
      <dgm:spPr/>
      <dgm:t>
        <a:bodyPr/>
        <a:lstStyle/>
        <a:p>
          <a:r>
            <a:rPr lang="en-IN" b="0" i="0"/>
            <a:t>from tensorflow.keras.layers import Input</a:t>
          </a:r>
          <a:endParaRPr lang="en-IN"/>
        </a:p>
      </dgm:t>
    </dgm:pt>
    <dgm:pt modelId="{5EAEFD84-517A-4CE1-A998-1ACABC57DE36}" type="parTrans" cxnId="{CB36AC08-62BF-4982-82CF-1A6BC6EE79BB}">
      <dgm:prSet/>
      <dgm:spPr/>
      <dgm:t>
        <a:bodyPr/>
        <a:lstStyle/>
        <a:p>
          <a:endParaRPr lang="en-IN"/>
        </a:p>
      </dgm:t>
    </dgm:pt>
    <dgm:pt modelId="{4090C90A-24F4-4678-B213-22E89A1BF498}" type="sibTrans" cxnId="{CB36AC08-62BF-4982-82CF-1A6BC6EE79BB}">
      <dgm:prSet/>
      <dgm:spPr/>
      <dgm:t>
        <a:bodyPr/>
        <a:lstStyle/>
        <a:p>
          <a:endParaRPr lang="en-IN"/>
        </a:p>
      </dgm:t>
    </dgm:pt>
    <dgm:pt modelId="{ACCAF5D2-491F-4898-82B1-0ED880135FAE}">
      <dgm:prSet/>
      <dgm:spPr/>
      <dgm:t>
        <a:bodyPr/>
        <a:lstStyle/>
        <a:p>
          <a:r>
            <a:rPr lang="en-IN" b="0" i="0"/>
            <a:t>from tensorflow.keras.models import Model</a:t>
          </a:r>
          <a:endParaRPr lang="en-IN"/>
        </a:p>
      </dgm:t>
    </dgm:pt>
    <dgm:pt modelId="{CCBD1EC0-785C-4904-BC19-7BA2BC4AEB29}" type="parTrans" cxnId="{FFD9D9E2-2DB8-4513-A57C-AEF69900FF5F}">
      <dgm:prSet/>
      <dgm:spPr/>
      <dgm:t>
        <a:bodyPr/>
        <a:lstStyle/>
        <a:p>
          <a:endParaRPr lang="en-IN"/>
        </a:p>
      </dgm:t>
    </dgm:pt>
    <dgm:pt modelId="{EF5A6670-A628-42BF-AA8A-85E0DDA47B0D}" type="sibTrans" cxnId="{FFD9D9E2-2DB8-4513-A57C-AEF69900FF5F}">
      <dgm:prSet/>
      <dgm:spPr/>
      <dgm:t>
        <a:bodyPr/>
        <a:lstStyle/>
        <a:p>
          <a:endParaRPr lang="en-IN"/>
        </a:p>
      </dgm:t>
    </dgm:pt>
    <dgm:pt modelId="{91171059-8CEC-4CBE-A5D3-F5F2AC29343C}">
      <dgm:prSet/>
      <dgm:spPr/>
      <dgm:t>
        <a:bodyPr/>
        <a:lstStyle/>
        <a:p>
          <a:r>
            <a:rPr lang="en-IN" b="0" i="0"/>
            <a:t>from tensorflow.keras.optimizers import Adam</a:t>
          </a:r>
          <a:endParaRPr lang="en-IN"/>
        </a:p>
      </dgm:t>
    </dgm:pt>
    <dgm:pt modelId="{9ABD9E2B-AAAF-4382-B22D-5E7CA782F0E0}" type="parTrans" cxnId="{F2B5837D-B5C0-41F1-A20C-68A422F6A4AA}">
      <dgm:prSet/>
      <dgm:spPr/>
      <dgm:t>
        <a:bodyPr/>
        <a:lstStyle/>
        <a:p>
          <a:endParaRPr lang="en-IN"/>
        </a:p>
      </dgm:t>
    </dgm:pt>
    <dgm:pt modelId="{061B97AC-7814-4C9A-8EC5-6C7F89A2D74C}" type="sibTrans" cxnId="{F2B5837D-B5C0-41F1-A20C-68A422F6A4AA}">
      <dgm:prSet/>
      <dgm:spPr/>
      <dgm:t>
        <a:bodyPr/>
        <a:lstStyle/>
        <a:p>
          <a:endParaRPr lang="en-IN"/>
        </a:p>
      </dgm:t>
    </dgm:pt>
    <dgm:pt modelId="{E05E91D8-190F-4126-81CE-C9391AB13E6E}">
      <dgm:prSet/>
      <dgm:spPr/>
      <dgm:t>
        <a:bodyPr/>
        <a:lstStyle/>
        <a:p>
          <a:r>
            <a:rPr lang="en-IN" b="0" i="0"/>
            <a:t>from tensorflow.keras.applications.mobilenet_v2 import preprocess_input</a:t>
          </a:r>
          <a:endParaRPr lang="en-IN"/>
        </a:p>
      </dgm:t>
    </dgm:pt>
    <dgm:pt modelId="{B4FD75D0-2D1B-4161-8E83-EA451E274B8F}" type="parTrans" cxnId="{78F5F789-ED94-48BC-B831-21A8EBB61CFC}">
      <dgm:prSet/>
      <dgm:spPr/>
      <dgm:t>
        <a:bodyPr/>
        <a:lstStyle/>
        <a:p>
          <a:endParaRPr lang="en-IN"/>
        </a:p>
      </dgm:t>
    </dgm:pt>
    <dgm:pt modelId="{8BB5F0B9-596A-43DB-BF8E-62DCFB813DF5}" type="sibTrans" cxnId="{78F5F789-ED94-48BC-B831-21A8EBB61CFC}">
      <dgm:prSet/>
      <dgm:spPr/>
      <dgm:t>
        <a:bodyPr/>
        <a:lstStyle/>
        <a:p>
          <a:endParaRPr lang="en-IN"/>
        </a:p>
      </dgm:t>
    </dgm:pt>
    <dgm:pt modelId="{6947AE4A-1B2D-4F17-8467-C09CE6EA6DBF}">
      <dgm:prSet/>
      <dgm:spPr/>
      <dgm:t>
        <a:bodyPr/>
        <a:lstStyle/>
        <a:p>
          <a:r>
            <a:rPr lang="en-IN" b="0" i="0"/>
            <a:t>from tensorflow.keras.preprocessing.image import img_to_array</a:t>
          </a:r>
          <a:endParaRPr lang="en-IN"/>
        </a:p>
      </dgm:t>
    </dgm:pt>
    <dgm:pt modelId="{2AE1EB8E-0AD0-43A4-BE43-CBAE59A66695}" type="parTrans" cxnId="{ACFC0470-1BA2-4CE9-BC9F-0EC84EFF69E3}">
      <dgm:prSet/>
      <dgm:spPr/>
      <dgm:t>
        <a:bodyPr/>
        <a:lstStyle/>
        <a:p>
          <a:endParaRPr lang="en-IN"/>
        </a:p>
      </dgm:t>
    </dgm:pt>
    <dgm:pt modelId="{83F0EE76-DAAB-452D-8885-D19D018D2BC2}" type="sibTrans" cxnId="{ACFC0470-1BA2-4CE9-BC9F-0EC84EFF69E3}">
      <dgm:prSet/>
      <dgm:spPr/>
      <dgm:t>
        <a:bodyPr/>
        <a:lstStyle/>
        <a:p>
          <a:endParaRPr lang="en-IN"/>
        </a:p>
      </dgm:t>
    </dgm:pt>
    <dgm:pt modelId="{197CFEC5-61DC-4C06-AB13-FD08C1D8BB01}">
      <dgm:prSet/>
      <dgm:spPr/>
      <dgm:t>
        <a:bodyPr/>
        <a:lstStyle/>
        <a:p>
          <a:r>
            <a:rPr lang="en-IN" b="0" i="0"/>
            <a:t>from tensorflow.keras.preprocessing.image import load_img</a:t>
          </a:r>
          <a:endParaRPr lang="en-IN"/>
        </a:p>
      </dgm:t>
    </dgm:pt>
    <dgm:pt modelId="{74A95796-CEFF-4DCF-B56D-5B1C2717A8A7}" type="parTrans" cxnId="{F14B63A7-8C37-415F-A504-5A80653952E9}">
      <dgm:prSet/>
      <dgm:spPr/>
      <dgm:t>
        <a:bodyPr/>
        <a:lstStyle/>
        <a:p>
          <a:endParaRPr lang="en-IN"/>
        </a:p>
      </dgm:t>
    </dgm:pt>
    <dgm:pt modelId="{B433BA5D-D157-428A-82AF-358B02DD29D2}" type="sibTrans" cxnId="{F14B63A7-8C37-415F-A504-5A80653952E9}">
      <dgm:prSet/>
      <dgm:spPr/>
      <dgm:t>
        <a:bodyPr/>
        <a:lstStyle/>
        <a:p>
          <a:endParaRPr lang="en-IN"/>
        </a:p>
      </dgm:t>
    </dgm:pt>
    <dgm:pt modelId="{93847B8A-B226-4715-B6DE-5CF690FAA611}">
      <dgm:prSet/>
      <dgm:spPr/>
      <dgm:t>
        <a:bodyPr/>
        <a:lstStyle/>
        <a:p>
          <a:r>
            <a:rPr lang="en-IN" b="0" i="0"/>
            <a:t>from tensorflow.keras.utils import to_categorical</a:t>
          </a:r>
          <a:endParaRPr lang="en-IN"/>
        </a:p>
      </dgm:t>
    </dgm:pt>
    <dgm:pt modelId="{9DDB503B-0B65-4495-8C0C-DD96C26DB48B}" type="parTrans" cxnId="{91D6E337-3CC7-4E18-85C7-795861CD0D5F}">
      <dgm:prSet/>
      <dgm:spPr/>
      <dgm:t>
        <a:bodyPr/>
        <a:lstStyle/>
        <a:p>
          <a:endParaRPr lang="en-IN"/>
        </a:p>
      </dgm:t>
    </dgm:pt>
    <dgm:pt modelId="{55DD178C-37BA-4431-A336-9A8E6E4E5DE6}" type="sibTrans" cxnId="{91D6E337-3CC7-4E18-85C7-795861CD0D5F}">
      <dgm:prSet/>
      <dgm:spPr/>
      <dgm:t>
        <a:bodyPr/>
        <a:lstStyle/>
        <a:p>
          <a:endParaRPr lang="en-IN"/>
        </a:p>
      </dgm:t>
    </dgm:pt>
    <dgm:pt modelId="{A2E5866D-7104-479F-A84B-7ABEFC084C81}">
      <dgm:prSet/>
      <dgm:spPr/>
      <dgm:t>
        <a:bodyPr/>
        <a:lstStyle/>
        <a:p>
          <a:r>
            <a:rPr lang="en-IN" b="0" i="0"/>
            <a:t>from sklearn.preprocessing import LabelBinarizer</a:t>
          </a:r>
          <a:endParaRPr lang="en-IN"/>
        </a:p>
      </dgm:t>
    </dgm:pt>
    <dgm:pt modelId="{88618279-6D74-4FE6-8FD2-D07691BC51AE}" type="parTrans" cxnId="{5E607D20-2A5D-4DB8-B407-84DD5402B951}">
      <dgm:prSet/>
      <dgm:spPr/>
      <dgm:t>
        <a:bodyPr/>
        <a:lstStyle/>
        <a:p>
          <a:endParaRPr lang="en-IN"/>
        </a:p>
      </dgm:t>
    </dgm:pt>
    <dgm:pt modelId="{E7957D7A-B84A-4B9C-82B2-76991FE831B2}" type="sibTrans" cxnId="{5E607D20-2A5D-4DB8-B407-84DD5402B951}">
      <dgm:prSet/>
      <dgm:spPr/>
      <dgm:t>
        <a:bodyPr/>
        <a:lstStyle/>
        <a:p>
          <a:endParaRPr lang="en-IN"/>
        </a:p>
      </dgm:t>
    </dgm:pt>
    <dgm:pt modelId="{E4C72BFC-9A6B-4D7B-8FB0-298B0D958B0B}">
      <dgm:prSet/>
      <dgm:spPr/>
      <dgm:t>
        <a:bodyPr/>
        <a:lstStyle/>
        <a:p>
          <a:r>
            <a:rPr lang="en-IN" b="0" i="0"/>
            <a:t>from sklearn.model_selection import train_test_split</a:t>
          </a:r>
          <a:endParaRPr lang="en-IN"/>
        </a:p>
      </dgm:t>
    </dgm:pt>
    <dgm:pt modelId="{5F7FF62F-C1FE-47AB-B2DF-E7D4835747B4}" type="parTrans" cxnId="{CBD82BE3-61F2-4049-8FD3-B71AA893ADA3}">
      <dgm:prSet/>
      <dgm:spPr/>
      <dgm:t>
        <a:bodyPr/>
        <a:lstStyle/>
        <a:p>
          <a:endParaRPr lang="en-IN"/>
        </a:p>
      </dgm:t>
    </dgm:pt>
    <dgm:pt modelId="{F844D2A3-971B-471E-9C0D-E879B1D218F0}" type="sibTrans" cxnId="{CBD82BE3-61F2-4049-8FD3-B71AA893ADA3}">
      <dgm:prSet/>
      <dgm:spPr/>
      <dgm:t>
        <a:bodyPr/>
        <a:lstStyle/>
        <a:p>
          <a:endParaRPr lang="en-IN"/>
        </a:p>
      </dgm:t>
    </dgm:pt>
    <dgm:pt modelId="{7C241099-0F32-4762-A7DC-548A70683E59}">
      <dgm:prSet/>
      <dgm:spPr/>
      <dgm:t>
        <a:bodyPr/>
        <a:lstStyle/>
        <a:p>
          <a:r>
            <a:rPr lang="en-IN" b="0" i="0"/>
            <a:t>from sklearn.metrics import classification_report</a:t>
          </a:r>
          <a:endParaRPr lang="en-IN"/>
        </a:p>
      </dgm:t>
    </dgm:pt>
    <dgm:pt modelId="{2C97B95E-F974-4356-80B1-1E0A66B3C877}" type="parTrans" cxnId="{883818CF-03EF-41E8-9813-128A3FAD7693}">
      <dgm:prSet/>
      <dgm:spPr/>
      <dgm:t>
        <a:bodyPr/>
        <a:lstStyle/>
        <a:p>
          <a:endParaRPr lang="en-IN"/>
        </a:p>
      </dgm:t>
    </dgm:pt>
    <dgm:pt modelId="{18C3F356-BF71-4483-97EC-3810CE8572F0}" type="sibTrans" cxnId="{883818CF-03EF-41E8-9813-128A3FAD7693}">
      <dgm:prSet/>
      <dgm:spPr/>
      <dgm:t>
        <a:bodyPr/>
        <a:lstStyle/>
        <a:p>
          <a:endParaRPr lang="en-IN"/>
        </a:p>
      </dgm:t>
    </dgm:pt>
    <dgm:pt modelId="{C87586BE-5DB7-4A53-A330-FECB511C22A3}">
      <dgm:prSet/>
      <dgm:spPr/>
      <dgm:t>
        <a:bodyPr/>
        <a:lstStyle/>
        <a:p>
          <a:r>
            <a:rPr lang="en-IN" b="0" i="0"/>
            <a:t>from imutils import paths</a:t>
          </a:r>
          <a:endParaRPr lang="en-IN"/>
        </a:p>
      </dgm:t>
    </dgm:pt>
    <dgm:pt modelId="{B50F3816-3C92-493A-A467-D863023B1C63}" type="parTrans" cxnId="{0509241E-BA5A-4F80-B9E2-A953E7C6196E}">
      <dgm:prSet/>
      <dgm:spPr/>
      <dgm:t>
        <a:bodyPr/>
        <a:lstStyle/>
        <a:p>
          <a:endParaRPr lang="en-IN"/>
        </a:p>
      </dgm:t>
    </dgm:pt>
    <dgm:pt modelId="{6A290E67-D61A-4CF5-B360-685ED035217A}" type="sibTrans" cxnId="{0509241E-BA5A-4F80-B9E2-A953E7C6196E}">
      <dgm:prSet/>
      <dgm:spPr/>
      <dgm:t>
        <a:bodyPr/>
        <a:lstStyle/>
        <a:p>
          <a:endParaRPr lang="en-IN"/>
        </a:p>
      </dgm:t>
    </dgm:pt>
    <dgm:pt modelId="{62FBA3C0-2165-4C05-B4D8-780DCE64795E}">
      <dgm:prSet/>
      <dgm:spPr/>
      <dgm:t>
        <a:bodyPr/>
        <a:lstStyle/>
        <a:p>
          <a:r>
            <a:rPr lang="en-IN" b="0" i="0"/>
            <a:t>import matplotlib.pyplot as plt</a:t>
          </a:r>
          <a:endParaRPr lang="en-IN"/>
        </a:p>
      </dgm:t>
    </dgm:pt>
    <dgm:pt modelId="{38509937-2614-477B-8AC6-8F9A045B2D04}" type="parTrans" cxnId="{74EF9DFB-2995-40F0-A632-AB1046999E9B}">
      <dgm:prSet/>
      <dgm:spPr/>
      <dgm:t>
        <a:bodyPr/>
        <a:lstStyle/>
        <a:p>
          <a:endParaRPr lang="en-IN"/>
        </a:p>
      </dgm:t>
    </dgm:pt>
    <dgm:pt modelId="{0912E5E0-C1BF-4BD6-8D4A-2CE45CB15519}" type="sibTrans" cxnId="{74EF9DFB-2995-40F0-A632-AB1046999E9B}">
      <dgm:prSet/>
      <dgm:spPr/>
      <dgm:t>
        <a:bodyPr/>
        <a:lstStyle/>
        <a:p>
          <a:endParaRPr lang="en-IN"/>
        </a:p>
      </dgm:t>
    </dgm:pt>
    <dgm:pt modelId="{B96D3829-8C27-4BC0-A003-363118F9AF4D}">
      <dgm:prSet/>
      <dgm:spPr/>
      <dgm:t>
        <a:bodyPr/>
        <a:lstStyle/>
        <a:p>
          <a:r>
            <a:rPr lang="en-IN" b="0" i="0"/>
            <a:t>import numpy as np</a:t>
          </a:r>
          <a:endParaRPr lang="en-IN"/>
        </a:p>
      </dgm:t>
    </dgm:pt>
    <dgm:pt modelId="{367B6042-B347-44B0-BF0C-0C5BD02ACAD9}" type="parTrans" cxnId="{691C09AC-E17C-40BE-A7F8-75260D0A068A}">
      <dgm:prSet/>
      <dgm:spPr/>
      <dgm:t>
        <a:bodyPr/>
        <a:lstStyle/>
        <a:p>
          <a:endParaRPr lang="en-IN"/>
        </a:p>
      </dgm:t>
    </dgm:pt>
    <dgm:pt modelId="{3630E841-A02C-49AF-B435-FF1AB930B113}" type="sibTrans" cxnId="{691C09AC-E17C-40BE-A7F8-75260D0A068A}">
      <dgm:prSet/>
      <dgm:spPr/>
      <dgm:t>
        <a:bodyPr/>
        <a:lstStyle/>
        <a:p>
          <a:endParaRPr lang="en-IN"/>
        </a:p>
      </dgm:t>
    </dgm:pt>
    <dgm:pt modelId="{8B21C065-64D2-4C51-88FA-C4A88DAFBDFE}">
      <dgm:prSet/>
      <dgm:spPr/>
      <dgm:t>
        <a:bodyPr/>
        <a:lstStyle/>
        <a:p>
          <a:r>
            <a:rPr lang="en-IN" b="0" i="0"/>
            <a:t>import argparse</a:t>
          </a:r>
          <a:endParaRPr lang="en-IN"/>
        </a:p>
      </dgm:t>
    </dgm:pt>
    <dgm:pt modelId="{A414C587-DE72-484A-AC3C-4598F2A6F9EA}" type="parTrans" cxnId="{005B794C-4616-4003-87D7-3FB7D8A67FE7}">
      <dgm:prSet/>
      <dgm:spPr/>
      <dgm:t>
        <a:bodyPr/>
        <a:lstStyle/>
        <a:p>
          <a:endParaRPr lang="en-IN"/>
        </a:p>
      </dgm:t>
    </dgm:pt>
    <dgm:pt modelId="{A11CB78D-31FF-48A8-9F13-B65C6EF0BD4D}" type="sibTrans" cxnId="{005B794C-4616-4003-87D7-3FB7D8A67FE7}">
      <dgm:prSet/>
      <dgm:spPr/>
      <dgm:t>
        <a:bodyPr/>
        <a:lstStyle/>
        <a:p>
          <a:endParaRPr lang="en-IN"/>
        </a:p>
      </dgm:t>
    </dgm:pt>
    <dgm:pt modelId="{33C85B3E-CB14-476B-A793-762557C50CF2}">
      <dgm:prSet/>
      <dgm:spPr/>
      <dgm:t>
        <a:bodyPr/>
        <a:lstStyle/>
        <a:p>
          <a:r>
            <a:rPr lang="en-IN" b="0" i="0"/>
            <a:t>import os</a:t>
          </a:r>
          <a:endParaRPr lang="en-IN"/>
        </a:p>
      </dgm:t>
    </dgm:pt>
    <dgm:pt modelId="{D7DFD7BD-E954-4484-BB0D-5A967839CAA1}" type="parTrans" cxnId="{EE9BAF73-84D7-4FC3-A2CD-8DCC7B12FF80}">
      <dgm:prSet/>
      <dgm:spPr/>
      <dgm:t>
        <a:bodyPr/>
        <a:lstStyle/>
        <a:p>
          <a:endParaRPr lang="en-IN"/>
        </a:p>
      </dgm:t>
    </dgm:pt>
    <dgm:pt modelId="{F0B9F487-E540-47F8-B5F7-6D477E39E9EB}" type="sibTrans" cxnId="{EE9BAF73-84D7-4FC3-A2CD-8DCC7B12FF80}">
      <dgm:prSet/>
      <dgm:spPr/>
      <dgm:t>
        <a:bodyPr/>
        <a:lstStyle/>
        <a:p>
          <a:endParaRPr lang="en-IN"/>
        </a:p>
      </dgm:t>
    </dgm:pt>
    <dgm:pt modelId="{C39B9617-6EE7-44B9-952E-6B3ECAC832AC}" type="pres">
      <dgm:prSet presAssocID="{175BB605-7F6F-4AE8-AA83-ECA14F9152F2}" presName="linearFlow" presStyleCnt="0">
        <dgm:presLayoutVars>
          <dgm:dir/>
          <dgm:resizeHandles val="exact"/>
        </dgm:presLayoutVars>
      </dgm:prSet>
      <dgm:spPr/>
    </dgm:pt>
    <dgm:pt modelId="{D02410EC-A9BA-4FBB-9A8C-E6769C379A0C}" type="pres">
      <dgm:prSet presAssocID="{EC1D34AE-8E3D-477D-B40D-01CD38A782A1}" presName="composite" presStyleCnt="0"/>
      <dgm:spPr/>
    </dgm:pt>
    <dgm:pt modelId="{7155C8F8-0161-4082-9D29-66FBDDEB4398}" type="pres">
      <dgm:prSet presAssocID="{EC1D34AE-8E3D-477D-B40D-01CD38A782A1}" presName="imgShp" presStyleLbl="fgImgPlace1" presStyleIdx="0" presStyleCnt="21"/>
      <dgm:spPr/>
    </dgm:pt>
    <dgm:pt modelId="{A12579FC-9BC9-4ED9-8D0E-BD0B67860402}" type="pres">
      <dgm:prSet presAssocID="{EC1D34AE-8E3D-477D-B40D-01CD38A782A1}" presName="txShp" presStyleLbl="node1" presStyleIdx="0" presStyleCnt="21">
        <dgm:presLayoutVars>
          <dgm:bulletEnabled val="1"/>
        </dgm:presLayoutVars>
      </dgm:prSet>
      <dgm:spPr/>
    </dgm:pt>
    <dgm:pt modelId="{F9320030-DD71-4D3D-B5F7-D70476C407D5}" type="pres">
      <dgm:prSet presAssocID="{D75AEF27-13ED-4315-90EC-2C48AF39BBA2}" presName="spacing" presStyleCnt="0"/>
      <dgm:spPr/>
    </dgm:pt>
    <dgm:pt modelId="{17747B60-94B2-44C6-B410-6F4BA2DBFC92}" type="pres">
      <dgm:prSet presAssocID="{E9C4E706-8989-465A-BD5E-125CBDAA2DAD}" presName="composite" presStyleCnt="0"/>
      <dgm:spPr/>
    </dgm:pt>
    <dgm:pt modelId="{1E041C60-BBDA-4E02-929F-7067E14F00AB}" type="pres">
      <dgm:prSet presAssocID="{E9C4E706-8989-465A-BD5E-125CBDAA2DAD}" presName="imgShp" presStyleLbl="fgImgPlace1" presStyleIdx="1" presStyleCnt="21"/>
      <dgm:spPr/>
    </dgm:pt>
    <dgm:pt modelId="{5E4662E3-70B9-45DE-97F8-0CE5208ED72E}" type="pres">
      <dgm:prSet presAssocID="{E9C4E706-8989-465A-BD5E-125CBDAA2DAD}" presName="txShp" presStyleLbl="node1" presStyleIdx="1" presStyleCnt="21">
        <dgm:presLayoutVars>
          <dgm:bulletEnabled val="1"/>
        </dgm:presLayoutVars>
      </dgm:prSet>
      <dgm:spPr/>
    </dgm:pt>
    <dgm:pt modelId="{49EBA7B6-2592-4B8F-8CDC-FF4103743566}" type="pres">
      <dgm:prSet presAssocID="{1D6294DB-14BA-415A-9E68-0FD5A59E1617}" presName="spacing" presStyleCnt="0"/>
      <dgm:spPr/>
    </dgm:pt>
    <dgm:pt modelId="{61E797D4-5031-4B00-BC38-AEB75F995D72}" type="pres">
      <dgm:prSet presAssocID="{A7F483BA-E50E-4AD9-8C19-B14515471AC9}" presName="composite" presStyleCnt="0"/>
      <dgm:spPr/>
    </dgm:pt>
    <dgm:pt modelId="{7A2BDE34-E3C0-48C0-94BD-DA4A53A9CA64}" type="pres">
      <dgm:prSet presAssocID="{A7F483BA-E50E-4AD9-8C19-B14515471AC9}" presName="imgShp" presStyleLbl="fgImgPlace1" presStyleIdx="2" presStyleCnt="21"/>
      <dgm:spPr/>
    </dgm:pt>
    <dgm:pt modelId="{DAFB5FF7-984C-40D9-AE6B-ECBBE8B925FD}" type="pres">
      <dgm:prSet presAssocID="{A7F483BA-E50E-4AD9-8C19-B14515471AC9}" presName="txShp" presStyleLbl="node1" presStyleIdx="2" presStyleCnt="21">
        <dgm:presLayoutVars>
          <dgm:bulletEnabled val="1"/>
        </dgm:presLayoutVars>
      </dgm:prSet>
      <dgm:spPr/>
    </dgm:pt>
    <dgm:pt modelId="{CF981BDF-0DF5-4DF8-A21F-E02D9F877BAA}" type="pres">
      <dgm:prSet presAssocID="{0443EE3D-F8BA-4FEC-A2F5-D3F50E202D10}" presName="spacing" presStyleCnt="0"/>
      <dgm:spPr/>
    </dgm:pt>
    <dgm:pt modelId="{FA30D613-07B5-4A1C-809D-C02D15DD081C}" type="pres">
      <dgm:prSet presAssocID="{58424D60-94A8-4A5F-A706-4C0EE27779BD}" presName="composite" presStyleCnt="0"/>
      <dgm:spPr/>
    </dgm:pt>
    <dgm:pt modelId="{DD075F67-40FF-45F5-9700-A8DF2C9E46A0}" type="pres">
      <dgm:prSet presAssocID="{58424D60-94A8-4A5F-A706-4C0EE27779BD}" presName="imgShp" presStyleLbl="fgImgPlace1" presStyleIdx="3" presStyleCnt="21"/>
      <dgm:spPr/>
    </dgm:pt>
    <dgm:pt modelId="{50B817DA-588A-4F37-A888-BCDC24B9CAFE}" type="pres">
      <dgm:prSet presAssocID="{58424D60-94A8-4A5F-A706-4C0EE27779BD}" presName="txShp" presStyleLbl="node1" presStyleIdx="3" presStyleCnt="21">
        <dgm:presLayoutVars>
          <dgm:bulletEnabled val="1"/>
        </dgm:presLayoutVars>
      </dgm:prSet>
      <dgm:spPr/>
    </dgm:pt>
    <dgm:pt modelId="{22E97B37-0FB0-4969-9E81-560421ECC329}" type="pres">
      <dgm:prSet presAssocID="{8DA26907-844C-4206-826B-CE0BF8DD1166}" presName="spacing" presStyleCnt="0"/>
      <dgm:spPr/>
    </dgm:pt>
    <dgm:pt modelId="{F5E784F5-3707-4A56-98A5-5BC8F2FCF2AB}" type="pres">
      <dgm:prSet presAssocID="{D56AE813-64E4-4347-AA2B-EAFBBE120CC5}" presName="composite" presStyleCnt="0"/>
      <dgm:spPr/>
    </dgm:pt>
    <dgm:pt modelId="{E6E9223E-1780-40C0-A540-640471151CA1}" type="pres">
      <dgm:prSet presAssocID="{D56AE813-64E4-4347-AA2B-EAFBBE120CC5}" presName="imgShp" presStyleLbl="fgImgPlace1" presStyleIdx="4" presStyleCnt="21"/>
      <dgm:spPr/>
    </dgm:pt>
    <dgm:pt modelId="{1E6CF2D4-9F5C-4396-8235-46B4E6A8DA2C}" type="pres">
      <dgm:prSet presAssocID="{D56AE813-64E4-4347-AA2B-EAFBBE120CC5}" presName="txShp" presStyleLbl="node1" presStyleIdx="4" presStyleCnt="21">
        <dgm:presLayoutVars>
          <dgm:bulletEnabled val="1"/>
        </dgm:presLayoutVars>
      </dgm:prSet>
      <dgm:spPr/>
    </dgm:pt>
    <dgm:pt modelId="{7542D502-AE52-4F22-878F-25B779DAC4DF}" type="pres">
      <dgm:prSet presAssocID="{F8415771-8568-443D-972E-F3317773DB4A}" presName="spacing" presStyleCnt="0"/>
      <dgm:spPr/>
    </dgm:pt>
    <dgm:pt modelId="{B0172D20-3AFE-4F8A-90D8-9AE759D2CCFB}" type="pres">
      <dgm:prSet presAssocID="{80981761-B9EF-4CC2-9903-11F331267D0D}" presName="composite" presStyleCnt="0"/>
      <dgm:spPr/>
    </dgm:pt>
    <dgm:pt modelId="{CE263198-5BF7-4A16-BAC2-0A89A44666C7}" type="pres">
      <dgm:prSet presAssocID="{80981761-B9EF-4CC2-9903-11F331267D0D}" presName="imgShp" presStyleLbl="fgImgPlace1" presStyleIdx="5" presStyleCnt="21"/>
      <dgm:spPr/>
    </dgm:pt>
    <dgm:pt modelId="{FA041251-411F-47D2-B35A-CCEE6990BB88}" type="pres">
      <dgm:prSet presAssocID="{80981761-B9EF-4CC2-9903-11F331267D0D}" presName="txShp" presStyleLbl="node1" presStyleIdx="5" presStyleCnt="21">
        <dgm:presLayoutVars>
          <dgm:bulletEnabled val="1"/>
        </dgm:presLayoutVars>
      </dgm:prSet>
      <dgm:spPr/>
    </dgm:pt>
    <dgm:pt modelId="{EF25FDB0-46EC-4C3C-BD9B-BB6BCC7001AC}" type="pres">
      <dgm:prSet presAssocID="{8D9E8B82-57E5-460F-B3F8-8950B30C7E82}" presName="spacing" presStyleCnt="0"/>
      <dgm:spPr/>
    </dgm:pt>
    <dgm:pt modelId="{0568A93B-7CC8-44BA-AD8F-6A3E2D424787}" type="pres">
      <dgm:prSet presAssocID="{95ED71B3-919B-4410-A30B-9A00B2EE206F}" presName="composite" presStyleCnt="0"/>
      <dgm:spPr/>
    </dgm:pt>
    <dgm:pt modelId="{8A887C91-2772-457C-A766-18619D909988}" type="pres">
      <dgm:prSet presAssocID="{95ED71B3-919B-4410-A30B-9A00B2EE206F}" presName="imgShp" presStyleLbl="fgImgPlace1" presStyleIdx="6" presStyleCnt="21"/>
      <dgm:spPr/>
    </dgm:pt>
    <dgm:pt modelId="{31965E84-C4B8-4F23-A77F-67BEABEF5205}" type="pres">
      <dgm:prSet presAssocID="{95ED71B3-919B-4410-A30B-9A00B2EE206F}" presName="txShp" presStyleLbl="node1" presStyleIdx="6" presStyleCnt="21">
        <dgm:presLayoutVars>
          <dgm:bulletEnabled val="1"/>
        </dgm:presLayoutVars>
      </dgm:prSet>
      <dgm:spPr/>
    </dgm:pt>
    <dgm:pt modelId="{6257A496-A65B-4037-B5A6-C63AC63E3C39}" type="pres">
      <dgm:prSet presAssocID="{4090C90A-24F4-4678-B213-22E89A1BF498}" presName="spacing" presStyleCnt="0"/>
      <dgm:spPr/>
    </dgm:pt>
    <dgm:pt modelId="{D87ABAFA-2C19-4872-99A9-9A1411FCBCA2}" type="pres">
      <dgm:prSet presAssocID="{ACCAF5D2-491F-4898-82B1-0ED880135FAE}" presName="composite" presStyleCnt="0"/>
      <dgm:spPr/>
    </dgm:pt>
    <dgm:pt modelId="{5F6693D5-2C10-4826-ADD1-F59EA4B14611}" type="pres">
      <dgm:prSet presAssocID="{ACCAF5D2-491F-4898-82B1-0ED880135FAE}" presName="imgShp" presStyleLbl="fgImgPlace1" presStyleIdx="7" presStyleCnt="21"/>
      <dgm:spPr/>
    </dgm:pt>
    <dgm:pt modelId="{44191D59-02FD-42F4-B08B-B7C9F0BA2E23}" type="pres">
      <dgm:prSet presAssocID="{ACCAF5D2-491F-4898-82B1-0ED880135FAE}" presName="txShp" presStyleLbl="node1" presStyleIdx="7" presStyleCnt="21">
        <dgm:presLayoutVars>
          <dgm:bulletEnabled val="1"/>
        </dgm:presLayoutVars>
      </dgm:prSet>
      <dgm:spPr/>
    </dgm:pt>
    <dgm:pt modelId="{89A19B94-DBC9-43A5-B1C6-AB01362458E2}" type="pres">
      <dgm:prSet presAssocID="{EF5A6670-A628-42BF-AA8A-85E0DDA47B0D}" presName="spacing" presStyleCnt="0"/>
      <dgm:spPr/>
    </dgm:pt>
    <dgm:pt modelId="{AA0A190A-6F43-4703-A72B-D961549F00A1}" type="pres">
      <dgm:prSet presAssocID="{91171059-8CEC-4CBE-A5D3-F5F2AC29343C}" presName="composite" presStyleCnt="0"/>
      <dgm:spPr/>
    </dgm:pt>
    <dgm:pt modelId="{5EE77644-E568-4701-B524-7598D41DFA45}" type="pres">
      <dgm:prSet presAssocID="{91171059-8CEC-4CBE-A5D3-F5F2AC29343C}" presName="imgShp" presStyleLbl="fgImgPlace1" presStyleIdx="8" presStyleCnt="21"/>
      <dgm:spPr/>
    </dgm:pt>
    <dgm:pt modelId="{91456AFA-DBE3-4986-B545-666CA7596093}" type="pres">
      <dgm:prSet presAssocID="{91171059-8CEC-4CBE-A5D3-F5F2AC29343C}" presName="txShp" presStyleLbl="node1" presStyleIdx="8" presStyleCnt="21">
        <dgm:presLayoutVars>
          <dgm:bulletEnabled val="1"/>
        </dgm:presLayoutVars>
      </dgm:prSet>
      <dgm:spPr/>
    </dgm:pt>
    <dgm:pt modelId="{4D67398E-5236-4525-B0AC-1AD64489D57D}" type="pres">
      <dgm:prSet presAssocID="{061B97AC-7814-4C9A-8EC5-6C7F89A2D74C}" presName="spacing" presStyleCnt="0"/>
      <dgm:spPr/>
    </dgm:pt>
    <dgm:pt modelId="{29726440-1916-4F11-9274-5A777260591B}" type="pres">
      <dgm:prSet presAssocID="{E05E91D8-190F-4126-81CE-C9391AB13E6E}" presName="composite" presStyleCnt="0"/>
      <dgm:spPr/>
    </dgm:pt>
    <dgm:pt modelId="{500B61A3-C282-46E6-BD69-77EA21F426B1}" type="pres">
      <dgm:prSet presAssocID="{E05E91D8-190F-4126-81CE-C9391AB13E6E}" presName="imgShp" presStyleLbl="fgImgPlace1" presStyleIdx="9" presStyleCnt="21"/>
      <dgm:spPr/>
    </dgm:pt>
    <dgm:pt modelId="{DE8BC7C7-36E6-428A-BDA4-DD9727F5C0D1}" type="pres">
      <dgm:prSet presAssocID="{E05E91D8-190F-4126-81CE-C9391AB13E6E}" presName="txShp" presStyleLbl="node1" presStyleIdx="9" presStyleCnt="21">
        <dgm:presLayoutVars>
          <dgm:bulletEnabled val="1"/>
        </dgm:presLayoutVars>
      </dgm:prSet>
      <dgm:spPr/>
    </dgm:pt>
    <dgm:pt modelId="{74D48221-292B-4D8B-889E-DB29BA3055A0}" type="pres">
      <dgm:prSet presAssocID="{8BB5F0B9-596A-43DB-BF8E-62DCFB813DF5}" presName="spacing" presStyleCnt="0"/>
      <dgm:spPr/>
    </dgm:pt>
    <dgm:pt modelId="{F3CB2E71-FC89-4FEC-A660-B06A318E6B57}" type="pres">
      <dgm:prSet presAssocID="{6947AE4A-1B2D-4F17-8467-C09CE6EA6DBF}" presName="composite" presStyleCnt="0"/>
      <dgm:spPr/>
    </dgm:pt>
    <dgm:pt modelId="{A4D9008A-36F8-4A6E-888A-11C25875B03A}" type="pres">
      <dgm:prSet presAssocID="{6947AE4A-1B2D-4F17-8467-C09CE6EA6DBF}" presName="imgShp" presStyleLbl="fgImgPlace1" presStyleIdx="10" presStyleCnt="21"/>
      <dgm:spPr/>
    </dgm:pt>
    <dgm:pt modelId="{6CACE97B-E953-422D-995C-239AE05B105D}" type="pres">
      <dgm:prSet presAssocID="{6947AE4A-1B2D-4F17-8467-C09CE6EA6DBF}" presName="txShp" presStyleLbl="node1" presStyleIdx="10" presStyleCnt="21">
        <dgm:presLayoutVars>
          <dgm:bulletEnabled val="1"/>
        </dgm:presLayoutVars>
      </dgm:prSet>
      <dgm:spPr/>
    </dgm:pt>
    <dgm:pt modelId="{D1878B77-B7EC-45E1-9825-91B24364AB31}" type="pres">
      <dgm:prSet presAssocID="{83F0EE76-DAAB-452D-8885-D19D018D2BC2}" presName="spacing" presStyleCnt="0"/>
      <dgm:spPr/>
    </dgm:pt>
    <dgm:pt modelId="{330DBBC1-362A-4608-BD21-FB2B6D1884CE}" type="pres">
      <dgm:prSet presAssocID="{197CFEC5-61DC-4C06-AB13-FD08C1D8BB01}" presName="composite" presStyleCnt="0"/>
      <dgm:spPr/>
    </dgm:pt>
    <dgm:pt modelId="{483C29C7-EBC2-4CB6-BEBE-5884C87B05D6}" type="pres">
      <dgm:prSet presAssocID="{197CFEC5-61DC-4C06-AB13-FD08C1D8BB01}" presName="imgShp" presStyleLbl="fgImgPlace1" presStyleIdx="11" presStyleCnt="21"/>
      <dgm:spPr/>
    </dgm:pt>
    <dgm:pt modelId="{B01398DA-D7E3-419F-939A-8915B9985853}" type="pres">
      <dgm:prSet presAssocID="{197CFEC5-61DC-4C06-AB13-FD08C1D8BB01}" presName="txShp" presStyleLbl="node1" presStyleIdx="11" presStyleCnt="21">
        <dgm:presLayoutVars>
          <dgm:bulletEnabled val="1"/>
        </dgm:presLayoutVars>
      </dgm:prSet>
      <dgm:spPr/>
    </dgm:pt>
    <dgm:pt modelId="{36467707-6C17-409C-AAF1-5139CBF39ABB}" type="pres">
      <dgm:prSet presAssocID="{B433BA5D-D157-428A-82AF-358B02DD29D2}" presName="spacing" presStyleCnt="0"/>
      <dgm:spPr/>
    </dgm:pt>
    <dgm:pt modelId="{56B717F7-02FB-4696-83F3-5E004C137101}" type="pres">
      <dgm:prSet presAssocID="{93847B8A-B226-4715-B6DE-5CF690FAA611}" presName="composite" presStyleCnt="0"/>
      <dgm:spPr/>
    </dgm:pt>
    <dgm:pt modelId="{381AAD6E-872A-46C6-86D9-150543B4E950}" type="pres">
      <dgm:prSet presAssocID="{93847B8A-B226-4715-B6DE-5CF690FAA611}" presName="imgShp" presStyleLbl="fgImgPlace1" presStyleIdx="12" presStyleCnt="21"/>
      <dgm:spPr/>
    </dgm:pt>
    <dgm:pt modelId="{275ECE47-9E6C-4D9A-B0D1-4DF6D30BFBA9}" type="pres">
      <dgm:prSet presAssocID="{93847B8A-B226-4715-B6DE-5CF690FAA611}" presName="txShp" presStyleLbl="node1" presStyleIdx="12" presStyleCnt="21">
        <dgm:presLayoutVars>
          <dgm:bulletEnabled val="1"/>
        </dgm:presLayoutVars>
      </dgm:prSet>
      <dgm:spPr/>
    </dgm:pt>
    <dgm:pt modelId="{760195C0-7479-4792-8CF6-83FA7AE896D8}" type="pres">
      <dgm:prSet presAssocID="{55DD178C-37BA-4431-A336-9A8E6E4E5DE6}" presName="spacing" presStyleCnt="0"/>
      <dgm:spPr/>
    </dgm:pt>
    <dgm:pt modelId="{197A9C99-E402-42DC-ACAF-3119161F6596}" type="pres">
      <dgm:prSet presAssocID="{A2E5866D-7104-479F-A84B-7ABEFC084C81}" presName="composite" presStyleCnt="0"/>
      <dgm:spPr/>
    </dgm:pt>
    <dgm:pt modelId="{6B8082CF-F003-4320-BCE3-3ABD1F92AB68}" type="pres">
      <dgm:prSet presAssocID="{A2E5866D-7104-479F-A84B-7ABEFC084C81}" presName="imgShp" presStyleLbl="fgImgPlace1" presStyleIdx="13" presStyleCnt="21"/>
      <dgm:spPr/>
    </dgm:pt>
    <dgm:pt modelId="{544364DF-84D8-4142-9532-26B8B88CCE87}" type="pres">
      <dgm:prSet presAssocID="{A2E5866D-7104-479F-A84B-7ABEFC084C81}" presName="txShp" presStyleLbl="node1" presStyleIdx="13" presStyleCnt="21">
        <dgm:presLayoutVars>
          <dgm:bulletEnabled val="1"/>
        </dgm:presLayoutVars>
      </dgm:prSet>
      <dgm:spPr/>
    </dgm:pt>
    <dgm:pt modelId="{A1EA92D3-D397-45A9-8F75-7E423D1366A0}" type="pres">
      <dgm:prSet presAssocID="{E7957D7A-B84A-4B9C-82B2-76991FE831B2}" presName="spacing" presStyleCnt="0"/>
      <dgm:spPr/>
    </dgm:pt>
    <dgm:pt modelId="{C65C5A7A-0DA9-4AA5-B73E-900783918FC5}" type="pres">
      <dgm:prSet presAssocID="{E4C72BFC-9A6B-4D7B-8FB0-298B0D958B0B}" presName="composite" presStyleCnt="0"/>
      <dgm:spPr/>
    </dgm:pt>
    <dgm:pt modelId="{C19EBC55-324B-4FEC-96F1-EB19C432A8FA}" type="pres">
      <dgm:prSet presAssocID="{E4C72BFC-9A6B-4D7B-8FB0-298B0D958B0B}" presName="imgShp" presStyleLbl="fgImgPlace1" presStyleIdx="14" presStyleCnt="21"/>
      <dgm:spPr/>
    </dgm:pt>
    <dgm:pt modelId="{AF9C0150-67FC-412D-AD0F-9411ABD6BD5A}" type="pres">
      <dgm:prSet presAssocID="{E4C72BFC-9A6B-4D7B-8FB0-298B0D958B0B}" presName="txShp" presStyleLbl="node1" presStyleIdx="14" presStyleCnt="21">
        <dgm:presLayoutVars>
          <dgm:bulletEnabled val="1"/>
        </dgm:presLayoutVars>
      </dgm:prSet>
      <dgm:spPr/>
    </dgm:pt>
    <dgm:pt modelId="{5E82AD57-DC36-4518-B4AE-8D1E14B81EFA}" type="pres">
      <dgm:prSet presAssocID="{F844D2A3-971B-471E-9C0D-E879B1D218F0}" presName="spacing" presStyleCnt="0"/>
      <dgm:spPr/>
    </dgm:pt>
    <dgm:pt modelId="{C093B108-97BD-43A2-B011-4A1712B93E94}" type="pres">
      <dgm:prSet presAssocID="{7C241099-0F32-4762-A7DC-548A70683E59}" presName="composite" presStyleCnt="0"/>
      <dgm:spPr/>
    </dgm:pt>
    <dgm:pt modelId="{B5210AE9-D0CB-4D87-978C-2E422343733A}" type="pres">
      <dgm:prSet presAssocID="{7C241099-0F32-4762-A7DC-548A70683E59}" presName="imgShp" presStyleLbl="fgImgPlace1" presStyleIdx="15" presStyleCnt="21"/>
      <dgm:spPr/>
    </dgm:pt>
    <dgm:pt modelId="{6451CB91-5A31-4CA8-80F7-63C6868E6805}" type="pres">
      <dgm:prSet presAssocID="{7C241099-0F32-4762-A7DC-548A70683E59}" presName="txShp" presStyleLbl="node1" presStyleIdx="15" presStyleCnt="21">
        <dgm:presLayoutVars>
          <dgm:bulletEnabled val="1"/>
        </dgm:presLayoutVars>
      </dgm:prSet>
      <dgm:spPr/>
    </dgm:pt>
    <dgm:pt modelId="{0270318F-ABA1-478F-8433-278FBD112956}" type="pres">
      <dgm:prSet presAssocID="{18C3F356-BF71-4483-97EC-3810CE8572F0}" presName="spacing" presStyleCnt="0"/>
      <dgm:spPr/>
    </dgm:pt>
    <dgm:pt modelId="{5E1ED2FA-7799-441C-B302-ADD14741BA00}" type="pres">
      <dgm:prSet presAssocID="{C87586BE-5DB7-4A53-A330-FECB511C22A3}" presName="composite" presStyleCnt="0"/>
      <dgm:spPr/>
    </dgm:pt>
    <dgm:pt modelId="{8B80C905-94DF-44CA-B7E3-90BFA7639207}" type="pres">
      <dgm:prSet presAssocID="{C87586BE-5DB7-4A53-A330-FECB511C22A3}" presName="imgShp" presStyleLbl="fgImgPlace1" presStyleIdx="16" presStyleCnt="21"/>
      <dgm:spPr/>
    </dgm:pt>
    <dgm:pt modelId="{D0393A98-4E75-4F32-A047-3C769DB54D2E}" type="pres">
      <dgm:prSet presAssocID="{C87586BE-5DB7-4A53-A330-FECB511C22A3}" presName="txShp" presStyleLbl="node1" presStyleIdx="16" presStyleCnt="21">
        <dgm:presLayoutVars>
          <dgm:bulletEnabled val="1"/>
        </dgm:presLayoutVars>
      </dgm:prSet>
      <dgm:spPr/>
    </dgm:pt>
    <dgm:pt modelId="{DDDE4290-4B09-4A13-B96F-AD21EA536436}" type="pres">
      <dgm:prSet presAssocID="{6A290E67-D61A-4CF5-B360-685ED035217A}" presName="spacing" presStyleCnt="0"/>
      <dgm:spPr/>
    </dgm:pt>
    <dgm:pt modelId="{D5A8E6A2-2BDD-4993-AE21-44213D194622}" type="pres">
      <dgm:prSet presAssocID="{62FBA3C0-2165-4C05-B4D8-780DCE64795E}" presName="composite" presStyleCnt="0"/>
      <dgm:spPr/>
    </dgm:pt>
    <dgm:pt modelId="{6D1AE7C0-0953-47C1-83E2-673442ACDDE0}" type="pres">
      <dgm:prSet presAssocID="{62FBA3C0-2165-4C05-B4D8-780DCE64795E}" presName="imgShp" presStyleLbl="fgImgPlace1" presStyleIdx="17" presStyleCnt="21"/>
      <dgm:spPr/>
    </dgm:pt>
    <dgm:pt modelId="{E38C540A-0798-4F68-A589-D1F369988F72}" type="pres">
      <dgm:prSet presAssocID="{62FBA3C0-2165-4C05-B4D8-780DCE64795E}" presName="txShp" presStyleLbl="node1" presStyleIdx="17" presStyleCnt="21">
        <dgm:presLayoutVars>
          <dgm:bulletEnabled val="1"/>
        </dgm:presLayoutVars>
      </dgm:prSet>
      <dgm:spPr/>
    </dgm:pt>
    <dgm:pt modelId="{E6F589A9-2026-4810-A5E6-59A309D060FB}" type="pres">
      <dgm:prSet presAssocID="{0912E5E0-C1BF-4BD6-8D4A-2CE45CB15519}" presName="spacing" presStyleCnt="0"/>
      <dgm:spPr/>
    </dgm:pt>
    <dgm:pt modelId="{B5431F19-CB55-4B84-BBB2-DC17DDDAB43D}" type="pres">
      <dgm:prSet presAssocID="{B96D3829-8C27-4BC0-A003-363118F9AF4D}" presName="composite" presStyleCnt="0"/>
      <dgm:spPr/>
    </dgm:pt>
    <dgm:pt modelId="{2329B24E-F45F-4ED9-A747-DEBB0DE73B65}" type="pres">
      <dgm:prSet presAssocID="{B96D3829-8C27-4BC0-A003-363118F9AF4D}" presName="imgShp" presStyleLbl="fgImgPlace1" presStyleIdx="18" presStyleCnt="21"/>
      <dgm:spPr/>
    </dgm:pt>
    <dgm:pt modelId="{B84C01C6-3C94-45F0-9E8B-6B3F5EF1536C}" type="pres">
      <dgm:prSet presAssocID="{B96D3829-8C27-4BC0-A003-363118F9AF4D}" presName="txShp" presStyleLbl="node1" presStyleIdx="18" presStyleCnt="21">
        <dgm:presLayoutVars>
          <dgm:bulletEnabled val="1"/>
        </dgm:presLayoutVars>
      </dgm:prSet>
      <dgm:spPr/>
    </dgm:pt>
    <dgm:pt modelId="{010BBA7D-74C8-4917-B22A-56C6569D5E17}" type="pres">
      <dgm:prSet presAssocID="{3630E841-A02C-49AF-B435-FF1AB930B113}" presName="spacing" presStyleCnt="0"/>
      <dgm:spPr/>
    </dgm:pt>
    <dgm:pt modelId="{73F07B66-C1A1-47F0-8EFE-4B1CBAFA70B0}" type="pres">
      <dgm:prSet presAssocID="{8B21C065-64D2-4C51-88FA-C4A88DAFBDFE}" presName="composite" presStyleCnt="0"/>
      <dgm:spPr/>
    </dgm:pt>
    <dgm:pt modelId="{493BA424-776F-461D-8B68-EAC4712C2037}" type="pres">
      <dgm:prSet presAssocID="{8B21C065-64D2-4C51-88FA-C4A88DAFBDFE}" presName="imgShp" presStyleLbl="fgImgPlace1" presStyleIdx="19" presStyleCnt="21"/>
      <dgm:spPr/>
    </dgm:pt>
    <dgm:pt modelId="{0230864A-99E1-4CBD-99F2-7C47C274E80A}" type="pres">
      <dgm:prSet presAssocID="{8B21C065-64D2-4C51-88FA-C4A88DAFBDFE}" presName="txShp" presStyleLbl="node1" presStyleIdx="19" presStyleCnt="21">
        <dgm:presLayoutVars>
          <dgm:bulletEnabled val="1"/>
        </dgm:presLayoutVars>
      </dgm:prSet>
      <dgm:spPr/>
    </dgm:pt>
    <dgm:pt modelId="{AA5A2344-616D-4A05-843F-570D64AB45C9}" type="pres">
      <dgm:prSet presAssocID="{A11CB78D-31FF-48A8-9F13-B65C6EF0BD4D}" presName="spacing" presStyleCnt="0"/>
      <dgm:spPr/>
    </dgm:pt>
    <dgm:pt modelId="{E03675D7-233A-403D-919A-05726361E0DA}" type="pres">
      <dgm:prSet presAssocID="{33C85B3E-CB14-476B-A793-762557C50CF2}" presName="composite" presStyleCnt="0"/>
      <dgm:spPr/>
    </dgm:pt>
    <dgm:pt modelId="{5E717F18-8AA1-4A8B-8D3D-0181E84E6CBE}" type="pres">
      <dgm:prSet presAssocID="{33C85B3E-CB14-476B-A793-762557C50CF2}" presName="imgShp" presStyleLbl="fgImgPlace1" presStyleIdx="20" presStyleCnt="21"/>
      <dgm:spPr/>
    </dgm:pt>
    <dgm:pt modelId="{7B4E6A87-5007-4FAD-9431-A0B6C91860EC}" type="pres">
      <dgm:prSet presAssocID="{33C85B3E-CB14-476B-A793-762557C50CF2}" presName="txShp" presStyleLbl="node1" presStyleIdx="20" presStyleCnt="21">
        <dgm:presLayoutVars>
          <dgm:bulletEnabled val="1"/>
        </dgm:presLayoutVars>
      </dgm:prSet>
      <dgm:spPr/>
    </dgm:pt>
  </dgm:ptLst>
  <dgm:cxnLst>
    <dgm:cxn modelId="{CB36AC08-62BF-4982-82CF-1A6BC6EE79BB}" srcId="{175BB605-7F6F-4AE8-AA83-ECA14F9152F2}" destId="{95ED71B3-919B-4410-A30B-9A00B2EE206F}" srcOrd="6" destOrd="0" parTransId="{5EAEFD84-517A-4CE1-A998-1ACABC57DE36}" sibTransId="{4090C90A-24F4-4678-B213-22E89A1BF498}"/>
    <dgm:cxn modelId="{16D1E30C-8ECC-4E42-AE92-1DC554F65486}" type="presOf" srcId="{A2E5866D-7104-479F-A84B-7ABEFC084C81}" destId="{544364DF-84D8-4142-9532-26B8B88CCE87}" srcOrd="0" destOrd="0" presId="urn:microsoft.com/office/officeart/2005/8/layout/vList3"/>
    <dgm:cxn modelId="{D6A48413-8C54-4A85-8788-B87847ED444F}" srcId="{175BB605-7F6F-4AE8-AA83-ECA14F9152F2}" destId="{D56AE813-64E4-4347-AA2B-EAFBBE120CC5}" srcOrd="4" destOrd="0" parTransId="{2CE1C504-E892-4F02-8FFE-3E18BDC1236E}" sibTransId="{F8415771-8568-443D-972E-F3317773DB4A}"/>
    <dgm:cxn modelId="{458BCA13-1846-435A-A863-9C8426A1F918}" type="presOf" srcId="{B96D3829-8C27-4BC0-A003-363118F9AF4D}" destId="{B84C01C6-3C94-45F0-9E8B-6B3F5EF1536C}" srcOrd="0" destOrd="0" presId="urn:microsoft.com/office/officeart/2005/8/layout/vList3"/>
    <dgm:cxn modelId="{9717EF1A-2317-4390-B41C-5D544FA2C42B}" srcId="{175BB605-7F6F-4AE8-AA83-ECA14F9152F2}" destId="{A7F483BA-E50E-4AD9-8C19-B14515471AC9}" srcOrd="2" destOrd="0" parTransId="{4AD4BC49-F522-4762-A587-9A448204082F}" sibTransId="{0443EE3D-F8BA-4FEC-A2F5-D3F50E202D10}"/>
    <dgm:cxn modelId="{0509241E-BA5A-4F80-B9E2-A953E7C6196E}" srcId="{175BB605-7F6F-4AE8-AA83-ECA14F9152F2}" destId="{C87586BE-5DB7-4A53-A330-FECB511C22A3}" srcOrd="16" destOrd="0" parTransId="{B50F3816-3C92-493A-A467-D863023B1C63}" sibTransId="{6A290E67-D61A-4CF5-B360-685ED035217A}"/>
    <dgm:cxn modelId="{4956DD1F-DCAD-4CB3-848B-E8E536CC4270}" srcId="{175BB605-7F6F-4AE8-AA83-ECA14F9152F2}" destId="{E9C4E706-8989-465A-BD5E-125CBDAA2DAD}" srcOrd="1" destOrd="0" parTransId="{C386B11C-809B-418A-BB46-B10685D66D56}" sibTransId="{1D6294DB-14BA-415A-9E68-0FD5A59E1617}"/>
    <dgm:cxn modelId="{5E607D20-2A5D-4DB8-B407-84DD5402B951}" srcId="{175BB605-7F6F-4AE8-AA83-ECA14F9152F2}" destId="{A2E5866D-7104-479F-A84B-7ABEFC084C81}" srcOrd="13" destOrd="0" parTransId="{88618279-6D74-4FE6-8FD2-D07691BC51AE}" sibTransId="{E7957D7A-B84A-4B9C-82B2-76991FE831B2}"/>
    <dgm:cxn modelId="{06E06727-4A60-484F-9357-CFA8E8557917}" type="presOf" srcId="{E9C4E706-8989-465A-BD5E-125CBDAA2DAD}" destId="{5E4662E3-70B9-45DE-97F8-0CE5208ED72E}" srcOrd="0" destOrd="0" presId="urn:microsoft.com/office/officeart/2005/8/layout/vList3"/>
    <dgm:cxn modelId="{413C1029-5C8C-4A36-89DA-9C7EE570EF45}" type="presOf" srcId="{91171059-8CEC-4CBE-A5D3-F5F2AC29343C}" destId="{91456AFA-DBE3-4986-B545-666CA7596093}" srcOrd="0" destOrd="0" presId="urn:microsoft.com/office/officeart/2005/8/layout/vList3"/>
    <dgm:cxn modelId="{23810235-8DCE-49A2-A73C-3E976003E609}" type="presOf" srcId="{C87586BE-5DB7-4A53-A330-FECB511C22A3}" destId="{D0393A98-4E75-4F32-A047-3C769DB54D2E}" srcOrd="0" destOrd="0" presId="urn:microsoft.com/office/officeart/2005/8/layout/vList3"/>
    <dgm:cxn modelId="{91D6E337-3CC7-4E18-85C7-795861CD0D5F}" srcId="{175BB605-7F6F-4AE8-AA83-ECA14F9152F2}" destId="{93847B8A-B226-4715-B6DE-5CF690FAA611}" srcOrd="12" destOrd="0" parTransId="{9DDB503B-0B65-4495-8C0C-DD96C26DB48B}" sibTransId="{55DD178C-37BA-4431-A336-9A8E6E4E5DE6}"/>
    <dgm:cxn modelId="{38B2FF3F-6054-4C6B-B9E0-5DC8DB9B197A}" srcId="{175BB605-7F6F-4AE8-AA83-ECA14F9152F2}" destId="{EC1D34AE-8E3D-477D-B40D-01CD38A782A1}" srcOrd="0" destOrd="0" parTransId="{34C0B899-32E2-40B9-8B7C-56959181B959}" sibTransId="{D75AEF27-13ED-4315-90EC-2C48AF39BBA2}"/>
    <dgm:cxn modelId="{0AF21A42-9C43-4B10-A23B-6981463E1F16}" type="presOf" srcId="{197CFEC5-61DC-4C06-AB13-FD08C1D8BB01}" destId="{B01398DA-D7E3-419F-939A-8915B9985853}" srcOrd="0" destOrd="0" presId="urn:microsoft.com/office/officeart/2005/8/layout/vList3"/>
    <dgm:cxn modelId="{005B794C-4616-4003-87D7-3FB7D8A67FE7}" srcId="{175BB605-7F6F-4AE8-AA83-ECA14F9152F2}" destId="{8B21C065-64D2-4C51-88FA-C4A88DAFBDFE}" srcOrd="19" destOrd="0" parTransId="{A414C587-DE72-484A-AC3C-4598F2A6F9EA}" sibTransId="{A11CB78D-31FF-48A8-9F13-B65C6EF0BD4D}"/>
    <dgm:cxn modelId="{D55C924C-D5CA-4E82-AF06-17FDC6286FB0}" type="presOf" srcId="{33C85B3E-CB14-476B-A793-762557C50CF2}" destId="{7B4E6A87-5007-4FAD-9431-A0B6C91860EC}" srcOrd="0" destOrd="0" presId="urn:microsoft.com/office/officeart/2005/8/layout/vList3"/>
    <dgm:cxn modelId="{ACFC0470-1BA2-4CE9-BC9F-0EC84EFF69E3}" srcId="{175BB605-7F6F-4AE8-AA83-ECA14F9152F2}" destId="{6947AE4A-1B2D-4F17-8467-C09CE6EA6DBF}" srcOrd="10" destOrd="0" parTransId="{2AE1EB8E-0AD0-43A4-BE43-CBAE59A66695}" sibTransId="{83F0EE76-DAAB-452D-8885-D19D018D2BC2}"/>
    <dgm:cxn modelId="{CA98C170-3125-4890-8ACB-68D8A433A15A}" type="presOf" srcId="{D56AE813-64E4-4347-AA2B-EAFBBE120CC5}" destId="{1E6CF2D4-9F5C-4396-8235-46B4E6A8DA2C}" srcOrd="0" destOrd="0" presId="urn:microsoft.com/office/officeart/2005/8/layout/vList3"/>
    <dgm:cxn modelId="{EE9BAF73-84D7-4FC3-A2CD-8DCC7B12FF80}" srcId="{175BB605-7F6F-4AE8-AA83-ECA14F9152F2}" destId="{33C85B3E-CB14-476B-A793-762557C50CF2}" srcOrd="20" destOrd="0" parTransId="{D7DFD7BD-E954-4484-BB0D-5A967839CAA1}" sibTransId="{F0B9F487-E540-47F8-B5F7-6D477E39E9EB}"/>
    <dgm:cxn modelId="{A26C6A74-36D0-46B7-8505-FDE7D80DD3B5}" srcId="{175BB605-7F6F-4AE8-AA83-ECA14F9152F2}" destId="{80981761-B9EF-4CC2-9903-11F331267D0D}" srcOrd="5" destOrd="0" parTransId="{3568CABE-7B50-4C36-B9A6-897D31D76B91}" sibTransId="{8D9E8B82-57E5-460F-B3F8-8950B30C7E82}"/>
    <dgm:cxn modelId="{138DE479-4839-4C8B-BBFB-4EEFE932510B}" type="presOf" srcId="{80981761-B9EF-4CC2-9903-11F331267D0D}" destId="{FA041251-411F-47D2-B35A-CCEE6990BB88}" srcOrd="0" destOrd="0" presId="urn:microsoft.com/office/officeart/2005/8/layout/vList3"/>
    <dgm:cxn modelId="{9A06097B-6108-44B5-9E21-59F368D902FC}" srcId="{175BB605-7F6F-4AE8-AA83-ECA14F9152F2}" destId="{58424D60-94A8-4A5F-A706-4C0EE27779BD}" srcOrd="3" destOrd="0" parTransId="{2D5EA892-4251-40C9-B78E-0E0570C8D53D}" sibTransId="{8DA26907-844C-4206-826B-CE0BF8DD1166}"/>
    <dgm:cxn modelId="{F2B5837D-B5C0-41F1-A20C-68A422F6A4AA}" srcId="{175BB605-7F6F-4AE8-AA83-ECA14F9152F2}" destId="{91171059-8CEC-4CBE-A5D3-F5F2AC29343C}" srcOrd="8" destOrd="0" parTransId="{9ABD9E2B-AAAF-4382-B22D-5E7CA782F0E0}" sibTransId="{061B97AC-7814-4C9A-8EC5-6C7F89A2D74C}"/>
    <dgm:cxn modelId="{78F5F789-ED94-48BC-B831-21A8EBB61CFC}" srcId="{175BB605-7F6F-4AE8-AA83-ECA14F9152F2}" destId="{E05E91D8-190F-4126-81CE-C9391AB13E6E}" srcOrd="9" destOrd="0" parTransId="{B4FD75D0-2D1B-4161-8E83-EA451E274B8F}" sibTransId="{8BB5F0B9-596A-43DB-BF8E-62DCFB813DF5}"/>
    <dgm:cxn modelId="{104F019A-D4C2-4365-9E60-3E7947EEE6ED}" type="presOf" srcId="{58424D60-94A8-4A5F-A706-4C0EE27779BD}" destId="{50B817DA-588A-4F37-A888-BCDC24B9CAFE}" srcOrd="0" destOrd="0" presId="urn:microsoft.com/office/officeart/2005/8/layout/vList3"/>
    <dgm:cxn modelId="{0D60409E-CF98-48F4-A5F6-51B8823968E4}" type="presOf" srcId="{95ED71B3-919B-4410-A30B-9A00B2EE206F}" destId="{31965E84-C4B8-4F23-A77F-67BEABEF5205}" srcOrd="0" destOrd="0" presId="urn:microsoft.com/office/officeart/2005/8/layout/vList3"/>
    <dgm:cxn modelId="{F56670A6-EA14-4979-86B3-E8B6994D3EC4}" type="presOf" srcId="{7C241099-0F32-4762-A7DC-548A70683E59}" destId="{6451CB91-5A31-4CA8-80F7-63C6868E6805}" srcOrd="0" destOrd="0" presId="urn:microsoft.com/office/officeart/2005/8/layout/vList3"/>
    <dgm:cxn modelId="{F14B63A7-8C37-415F-A504-5A80653952E9}" srcId="{175BB605-7F6F-4AE8-AA83-ECA14F9152F2}" destId="{197CFEC5-61DC-4C06-AB13-FD08C1D8BB01}" srcOrd="11" destOrd="0" parTransId="{74A95796-CEFF-4DCF-B56D-5B1C2717A8A7}" sibTransId="{B433BA5D-D157-428A-82AF-358B02DD29D2}"/>
    <dgm:cxn modelId="{F80B6FA8-D3FE-4E0A-8F30-EF3DCB80A159}" type="presOf" srcId="{EC1D34AE-8E3D-477D-B40D-01CD38A782A1}" destId="{A12579FC-9BC9-4ED9-8D0E-BD0B67860402}" srcOrd="0" destOrd="0" presId="urn:microsoft.com/office/officeart/2005/8/layout/vList3"/>
    <dgm:cxn modelId="{691C09AC-E17C-40BE-A7F8-75260D0A068A}" srcId="{175BB605-7F6F-4AE8-AA83-ECA14F9152F2}" destId="{B96D3829-8C27-4BC0-A003-363118F9AF4D}" srcOrd="18" destOrd="0" parTransId="{367B6042-B347-44B0-BF0C-0C5BD02ACAD9}" sibTransId="{3630E841-A02C-49AF-B435-FF1AB930B113}"/>
    <dgm:cxn modelId="{86BB57B0-453C-4DEC-80C1-788E82749862}" type="presOf" srcId="{A7F483BA-E50E-4AD9-8C19-B14515471AC9}" destId="{DAFB5FF7-984C-40D9-AE6B-ECBBE8B925FD}" srcOrd="0" destOrd="0" presId="urn:microsoft.com/office/officeart/2005/8/layout/vList3"/>
    <dgm:cxn modelId="{217BB6BF-A877-4B93-A43E-FFE2DE50FC6D}" type="presOf" srcId="{ACCAF5D2-491F-4898-82B1-0ED880135FAE}" destId="{44191D59-02FD-42F4-B08B-B7C9F0BA2E23}" srcOrd="0" destOrd="0" presId="urn:microsoft.com/office/officeart/2005/8/layout/vList3"/>
    <dgm:cxn modelId="{A070E2C0-17EB-4E05-9256-6EF99A784527}" type="presOf" srcId="{E4C72BFC-9A6B-4D7B-8FB0-298B0D958B0B}" destId="{AF9C0150-67FC-412D-AD0F-9411ABD6BD5A}" srcOrd="0" destOrd="0" presId="urn:microsoft.com/office/officeart/2005/8/layout/vList3"/>
    <dgm:cxn modelId="{39A083C4-A8AB-4308-93C6-FEE3C5296487}" type="presOf" srcId="{6947AE4A-1B2D-4F17-8467-C09CE6EA6DBF}" destId="{6CACE97B-E953-422D-995C-239AE05B105D}" srcOrd="0" destOrd="0" presId="urn:microsoft.com/office/officeart/2005/8/layout/vList3"/>
    <dgm:cxn modelId="{19527DC9-ABA0-4A25-A3C2-5B6AA4C8F723}" type="presOf" srcId="{93847B8A-B226-4715-B6DE-5CF690FAA611}" destId="{275ECE47-9E6C-4D9A-B0D1-4DF6D30BFBA9}" srcOrd="0" destOrd="0" presId="urn:microsoft.com/office/officeart/2005/8/layout/vList3"/>
    <dgm:cxn modelId="{350FA6CC-21D7-4109-B930-3EF37DECC6A4}" type="presOf" srcId="{8B21C065-64D2-4C51-88FA-C4A88DAFBDFE}" destId="{0230864A-99E1-4CBD-99F2-7C47C274E80A}" srcOrd="0" destOrd="0" presId="urn:microsoft.com/office/officeart/2005/8/layout/vList3"/>
    <dgm:cxn modelId="{883818CF-03EF-41E8-9813-128A3FAD7693}" srcId="{175BB605-7F6F-4AE8-AA83-ECA14F9152F2}" destId="{7C241099-0F32-4762-A7DC-548A70683E59}" srcOrd="15" destOrd="0" parTransId="{2C97B95E-F974-4356-80B1-1E0A66B3C877}" sibTransId="{18C3F356-BF71-4483-97EC-3810CE8572F0}"/>
    <dgm:cxn modelId="{9C7E09D2-7021-4F62-A466-2C1C41E5C2AF}" type="presOf" srcId="{62FBA3C0-2165-4C05-B4D8-780DCE64795E}" destId="{E38C540A-0798-4F68-A589-D1F369988F72}" srcOrd="0" destOrd="0" presId="urn:microsoft.com/office/officeart/2005/8/layout/vList3"/>
    <dgm:cxn modelId="{376222D9-A345-437C-9398-1A0468F8691B}" type="presOf" srcId="{175BB605-7F6F-4AE8-AA83-ECA14F9152F2}" destId="{C39B9617-6EE7-44B9-952E-6B3ECAC832AC}" srcOrd="0" destOrd="0" presId="urn:microsoft.com/office/officeart/2005/8/layout/vList3"/>
    <dgm:cxn modelId="{13EE5FE0-4F7D-411B-8188-0832A16C1E0F}" type="presOf" srcId="{E05E91D8-190F-4126-81CE-C9391AB13E6E}" destId="{DE8BC7C7-36E6-428A-BDA4-DD9727F5C0D1}" srcOrd="0" destOrd="0" presId="urn:microsoft.com/office/officeart/2005/8/layout/vList3"/>
    <dgm:cxn modelId="{FFD9D9E2-2DB8-4513-A57C-AEF69900FF5F}" srcId="{175BB605-7F6F-4AE8-AA83-ECA14F9152F2}" destId="{ACCAF5D2-491F-4898-82B1-0ED880135FAE}" srcOrd="7" destOrd="0" parTransId="{CCBD1EC0-785C-4904-BC19-7BA2BC4AEB29}" sibTransId="{EF5A6670-A628-42BF-AA8A-85E0DDA47B0D}"/>
    <dgm:cxn modelId="{CBD82BE3-61F2-4049-8FD3-B71AA893ADA3}" srcId="{175BB605-7F6F-4AE8-AA83-ECA14F9152F2}" destId="{E4C72BFC-9A6B-4D7B-8FB0-298B0D958B0B}" srcOrd="14" destOrd="0" parTransId="{5F7FF62F-C1FE-47AB-B2DF-E7D4835747B4}" sibTransId="{F844D2A3-971B-471E-9C0D-E879B1D218F0}"/>
    <dgm:cxn modelId="{74EF9DFB-2995-40F0-A632-AB1046999E9B}" srcId="{175BB605-7F6F-4AE8-AA83-ECA14F9152F2}" destId="{62FBA3C0-2165-4C05-B4D8-780DCE64795E}" srcOrd="17" destOrd="0" parTransId="{38509937-2614-477B-8AC6-8F9A045B2D04}" sibTransId="{0912E5E0-C1BF-4BD6-8D4A-2CE45CB15519}"/>
    <dgm:cxn modelId="{EB553FAA-9C5A-4AE7-B798-96699315D6E9}" type="presParOf" srcId="{C39B9617-6EE7-44B9-952E-6B3ECAC832AC}" destId="{D02410EC-A9BA-4FBB-9A8C-E6769C379A0C}" srcOrd="0" destOrd="0" presId="urn:microsoft.com/office/officeart/2005/8/layout/vList3"/>
    <dgm:cxn modelId="{90AA312A-4441-483A-B504-897958C322D1}" type="presParOf" srcId="{D02410EC-A9BA-4FBB-9A8C-E6769C379A0C}" destId="{7155C8F8-0161-4082-9D29-66FBDDEB4398}" srcOrd="0" destOrd="0" presId="urn:microsoft.com/office/officeart/2005/8/layout/vList3"/>
    <dgm:cxn modelId="{1398A00D-674B-4FCB-BFF7-C8C90722A0BB}" type="presParOf" srcId="{D02410EC-A9BA-4FBB-9A8C-E6769C379A0C}" destId="{A12579FC-9BC9-4ED9-8D0E-BD0B67860402}" srcOrd="1" destOrd="0" presId="urn:microsoft.com/office/officeart/2005/8/layout/vList3"/>
    <dgm:cxn modelId="{33C87D65-C146-47A9-920E-BCFEDA9C8A0B}" type="presParOf" srcId="{C39B9617-6EE7-44B9-952E-6B3ECAC832AC}" destId="{F9320030-DD71-4D3D-B5F7-D70476C407D5}" srcOrd="1" destOrd="0" presId="urn:microsoft.com/office/officeart/2005/8/layout/vList3"/>
    <dgm:cxn modelId="{1DC5D0DB-03F5-4B57-8C1C-AC17D7791C7D}" type="presParOf" srcId="{C39B9617-6EE7-44B9-952E-6B3ECAC832AC}" destId="{17747B60-94B2-44C6-B410-6F4BA2DBFC92}" srcOrd="2" destOrd="0" presId="urn:microsoft.com/office/officeart/2005/8/layout/vList3"/>
    <dgm:cxn modelId="{0BC7031B-D206-4B12-B69B-BBAB5DA5FDDE}" type="presParOf" srcId="{17747B60-94B2-44C6-B410-6F4BA2DBFC92}" destId="{1E041C60-BBDA-4E02-929F-7067E14F00AB}" srcOrd="0" destOrd="0" presId="urn:microsoft.com/office/officeart/2005/8/layout/vList3"/>
    <dgm:cxn modelId="{039C0127-B55C-4DCB-9A05-121F8546343D}" type="presParOf" srcId="{17747B60-94B2-44C6-B410-6F4BA2DBFC92}" destId="{5E4662E3-70B9-45DE-97F8-0CE5208ED72E}" srcOrd="1" destOrd="0" presId="urn:microsoft.com/office/officeart/2005/8/layout/vList3"/>
    <dgm:cxn modelId="{494A08C8-DEC4-41EF-B58B-69423062B0C9}" type="presParOf" srcId="{C39B9617-6EE7-44B9-952E-6B3ECAC832AC}" destId="{49EBA7B6-2592-4B8F-8CDC-FF4103743566}" srcOrd="3" destOrd="0" presId="urn:microsoft.com/office/officeart/2005/8/layout/vList3"/>
    <dgm:cxn modelId="{CF3B9451-37D5-4563-89D0-6D295D4F730D}" type="presParOf" srcId="{C39B9617-6EE7-44B9-952E-6B3ECAC832AC}" destId="{61E797D4-5031-4B00-BC38-AEB75F995D72}" srcOrd="4" destOrd="0" presId="urn:microsoft.com/office/officeart/2005/8/layout/vList3"/>
    <dgm:cxn modelId="{C75F8D9E-40EE-437B-AD85-2EDF8D6FBA57}" type="presParOf" srcId="{61E797D4-5031-4B00-BC38-AEB75F995D72}" destId="{7A2BDE34-E3C0-48C0-94BD-DA4A53A9CA64}" srcOrd="0" destOrd="0" presId="urn:microsoft.com/office/officeart/2005/8/layout/vList3"/>
    <dgm:cxn modelId="{941016CA-6441-4277-B9B6-CF2B7E9C06DC}" type="presParOf" srcId="{61E797D4-5031-4B00-BC38-AEB75F995D72}" destId="{DAFB5FF7-984C-40D9-AE6B-ECBBE8B925FD}" srcOrd="1" destOrd="0" presId="urn:microsoft.com/office/officeart/2005/8/layout/vList3"/>
    <dgm:cxn modelId="{5D9F4D2C-0831-4E77-B978-63C071EB9F48}" type="presParOf" srcId="{C39B9617-6EE7-44B9-952E-6B3ECAC832AC}" destId="{CF981BDF-0DF5-4DF8-A21F-E02D9F877BAA}" srcOrd="5" destOrd="0" presId="urn:microsoft.com/office/officeart/2005/8/layout/vList3"/>
    <dgm:cxn modelId="{07736D0B-FAB3-46AA-82AA-53C512665F11}" type="presParOf" srcId="{C39B9617-6EE7-44B9-952E-6B3ECAC832AC}" destId="{FA30D613-07B5-4A1C-809D-C02D15DD081C}" srcOrd="6" destOrd="0" presId="urn:microsoft.com/office/officeart/2005/8/layout/vList3"/>
    <dgm:cxn modelId="{D914688A-5A2A-49FE-81D4-FD6A257E880D}" type="presParOf" srcId="{FA30D613-07B5-4A1C-809D-C02D15DD081C}" destId="{DD075F67-40FF-45F5-9700-A8DF2C9E46A0}" srcOrd="0" destOrd="0" presId="urn:microsoft.com/office/officeart/2005/8/layout/vList3"/>
    <dgm:cxn modelId="{243EF342-FB94-4DE9-A70A-85977BCDDF39}" type="presParOf" srcId="{FA30D613-07B5-4A1C-809D-C02D15DD081C}" destId="{50B817DA-588A-4F37-A888-BCDC24B9CAFE}" srcOrd="1" destOrd="0" presId="urn:microsoft.com/office/officeart/2005/8/layout/vList3"/>
    <dgm:cxn modelId="{84D8B33B-530A-4213-95F8-3A182C648B90}" type="presParOf" srcId="{C39B9617-6EE7-44B9-952E-6B3ECAC832AC}" destId="{22E97B37-0FB0-4969-9E81-560421ECC329}" srcOrd="7" destOrd="0" presId="urn:microsoft.com/office/officeart/2005/8/layout/vList3"/>
    <dgm:cxn modelId="{5DBD7597-814F-473A-8631-07FB23F4E7CB}" type="presParOf" srcId="{C39B9617-6EE7-44B9-952E-6B3ECAC832AC}" destId="{F5E784F5-3707-4A56-98A5-5BC8F2FCF2AB}" srcOrd="8" destOrd="0" presId="urn:microsoft.com/office/officeart/2005/8/layout/vList3"/>
    <dgm:cxn modelId="{E5987D88-9481-423D-9361-D98705C5F7F6}" type="presParOf" srcId="{F5E784F5-3707-4A56-98A5-5BC8F2FCF2AB}" destId="{E6E9223E-1780-40C0-A540-640471151CA1}" srcOrd="0" destOrd="0" presId="urn:microsoft.com/office/officeart/2005/8/layout/vList3"/>
    <dgm:cxn modelId="{D19DF203-B1DA-430D-98F4-976B02F1A69E}" type="presParOf" srcId="{F5E784F5-3707-4A56-98A5-5BC8F2FCF2AB}" destId="{1E6CF2D4-9F5C-4396-8235-46B4E6A8DA2C}" srcOrd="1" destOrd="0" presId="urn:microsoft.com/office/officeart/2005/8/layout/vList3"/>
    <dgm:cxn modelId="{1403496B-61CB-4B42-BA9F-EBC6AF54170F}" type="presParOf" srcId="{C39B9617-6EE7-44B9-952E-6B3ECAC832AC}" destId="{7542D502-AE52-4F22-878F-25B779DAC4DF}" srcOrd="9" destOrd="0" presId="urn:microsoft.com/office/officeart/2005/8/layout/vList3"/>
    <dgm:cxn modelId="{08B48C8D-02E6-4B69-A13F-8BAD0D14B20F}" type="presParOf" srcId="{C39B9617-6EE7-44B9-952E-6B3ECAC832AC}" destId="{B0172D20-3AFE-4F8A-90D8-9AE759D2CCFB}" srcOrd="10" destOrd="0" presId="urn:microsoft.com/office/officeart/2005/8/layout/vList3"/>
    <dgm:cxn modelId="{1C4A0F02-C21C-4B8A-A2A8-F1A02388C872}" type="presParOf" srcId="{B0172D20-3AFE-4F8A-90D8-9AE759D2CCFB}" destId="{CE263198-5BF7-4A16-BAC2-0A89A44666C7}" srcOrd="0" destOrd="0" presId="urn:microsoft.com/office/officeart/2005/8/layout/vList3"/>
    <dgm:cxn modelId="{F0C70FDF-BB47-44F3-9023-4DD4360EAF5A}" type="presParOf" srcId="{B0172D20-3AFE-4F8A-90D8-9AE759D2CCFB}" destId="{FA041251-411F-47D2-B35A-CCEE6990BB88}" srcOrd="1" destOrd="0" presId="urn:microsoft.com/office/officeart/2005/8/layout/vList3"/>
    <dgm:cxn modelId="{F9F50D0B-0228-437B-9684-C5FD28ECE26F}" type="presParOf" srcId="{C39B9617-6EE7-44B9-952E-6B3ECAC832AC}" destId="{EF25FDB0-46EC-4C3C-BD9B-BB6BCC7001AC}" srcOrd="11" destOrd="0" presId="urn:microsoft.com/office/officeart/2005/8/layout/vList3"/>
    <dgm:cxn modelId="{6AFC184B-5C9F-4F1C-95CA-7478F2FC88BC}" type="presParOf" srcId="{C39B9617-6EE7-44B9-952E-6B3ECAC832AC}" destId="{0568A93B-7CC8-44BA-AD8F-6A3E2D424787}" srcOrd="12" destOrd="0" presId="urn:microsoft.com/office/officeart/2005/8/layout/vList3"/>
    <dgm:cxn modelId="{04C12BF7-9DA3-49A6-98F7-99EB4D233959}" type="presParOf" srcId="{0568A93B-7CC8-44BA-AD8F-6A3E2D424787}" destId="{8A887C91-2772-457C-A766-18619D909988}" srcOrd="0" destOrd="0" presId="urn:microsoft.com/office/officeart/2005/8/layout/vList3"/>
    <dgm:cxn modelId="{5DC48D42-AD31-403F-A89B-1FF8DA81E80E}" type="presParOf" srcId="{0568A93B-7CC8-44BA-AD8F-6A3E2D424787}" destId="{31965E84-C4B8-4F23-A77F-67BEABEF5205}" srcOrd="1" destOrd="0" presId="urn:microsoft.com/office/officeart/2005/8/layout/vList3"/>
    <dgm:cxn modelId="{A38F64D9-A3BF-4E0F-901F-4BB32AEA1065}" type="presParOf" srcId="{C39B9617-6EE7-44B9-952E-6B3ECAC832AC}" destId="{6257A496-A65B-4037-B5A6-C63AC63E3C39}" srcOrd="13" destOrd="0" presId="urn:microsoft.com/office/officeart/2005/8/layout/vList3"/>
    <dgm:cxn modelId="{421F6988-62F9-4314-9DED-D47A16CEC0E9}" type="presParOf" srcId="{C39B9617-6EE7-44B9-952E-6B3ECAC832AC}" destId="{D87ABAFA-2C19-4872-99A9-9A1411FCBCA2}" srcOrd="14" destOrd="0" presId="urn:microsoft.com/office/officeart/2005/8/layout/vList3"/>
    <dgm:cxn modelId="{9E681CF4-2B2E-40A9-885E-6A9331E1C1EC}" type="presParOf" srcId="{D87ABAFA-2C19-4872-99A9-9A1411FCBCA2}" destId="{5F6693D5-2C10-4826-ADD1-F59EA4B14611}" srcOrd="0" destOrd="0" presId="urn:microsoft.com/office/officeart/2005/8/layout/vList3"/>
    <dgm:cxn modelId="{75EAF9A4-7395-468F-99D9-4D84803FBB4B}" type="presParOf" srcId="{D87ABAFA-2C19-4872-99A9-9A1411FCBCA2}" destId="{44191D59-02FD-42F4-B08B-B7C9F0BA2E23}" srcOrd="1" destOrd="0" presId="urn:microsoft.com/office/officeart/2005/8/layout/vList3"/>
    <dgm:cxn modelId="{511AD866-D857-4DCC-ACD1-724926D543CE}" type="presParOf" srcId="{C39B9617-6EE7-44B9-952E-6B3ECAC832AC}" destId="{89A19B94-DBC9-43A5-B1C6-AB01362458E2}" srcOrd="15" destOrd="0" presId="urn:microsoft.com/office/officeart/2005/8/layout/vList3"/>
    <dgm:cxn modelId="{7F11C672-4855-4782-9037-D80274BA5A4A}" type="presParOf" srcId="{C39B9617-6EE7-44B9-952E-6B3ECAC832AC}" destId="{AA0A190A-6F43-4703-A72B-D961549F00A1}" srcOrd="16" destOrd="0" presId="urn:microsoft.com/office/officeart/2005/8/layout/vList3"/>
    <dgm:cxn modelId="{9FBE1E05-7C15-4FB1-96BD-2FB59EBE852B}" type="presParOf" srcId="{AA0A190A-6F43-4703-A72B-D961549F00A1}" destId="{5EE77644-E568-4701-B524-7598D41DFA45}" srcOrd="0" destOrd="0" presId="urn:microsoft.com/office/officeart/2005/8/layout/vList3"/>
    <dgm:cxn modelId="{1EDD79F0-B1C5-475E-B259-A42B3694DAFA}" type="presParOf" srcId="{AA0A190A-6F43-4703-A72B-D961549F00A1}" destId="{91456AFA-DBE3-4986-B545-666CA7596093}" srcOrd="1" destOrd="0" presId="urn:microsoft.com/office/officeart/2005/8/layout/vList3"/>
    <dgm:cxn modelId="{8B67933F-1D08-447E-8165-A994E030EF28}" type="presParOf" srcId="{C39B9617-6EE7-44B9-952E-6B3ECAC832AC}" destId="{4D67398E-5236-4525-B0AC-1AD64489D57D}" srcOrd="17" destOrd="0" presId="urn:microsoft.com/office/officeart/2005/8/layout/vList3"/>
    <dgm:cxn modelId="{2694AD31-8C19-4265-94F5-EB850BFEF21C}" type="presParOf" srcId="{C39B9617-6EE7-44B9-952E-6B3ECAC832AC}" destId="{29726440-1916-4F11-9274-5A777260591B}" srcOrd="18" destOrd="0" presId="urn:microsoft.com/office/officeart/2005/8/layout/vList3"/>
    <dgm:cxn modelId="{704E5678-36B0-47D5-A077-B32C1BDD35EC}" type="presParOf" srcId="{29726440-1916-4F11-9274-5A777260591B}" destId="{500B61A3-C282-46E6-BD69-77EA21F426B1}" srcOrd="0" destOrd="0" presId="urn:microsoft.com/office/officeart/2005/8/layout/vList3"/>
    <dgm:cxn modelId="{ECC74D88-8C41-471B-89A2-AA30A185EE53}" type="presParOf" srcId="{29726440-1916-4F11-9274-5A777260591B}" destId="{DE8BC7C7-36E6-428A-BDA4-DD9727F5C0D1}" srcOrd="1" destOrd="0" presId="urn:microsoft.com/office/officeart/2005/8/layout/vList3"/>
    <dgm:cxn modelId="{D22F52F2-E5FF-49AE-B801-E090E8C0F567}" type="presParOf" srcId="{C39B9617-6EE7-44B9-952E-6B3ECAC832AC}" destId="{74D48221-292B-4D8B-889E-DB29BA3055A0}" srcOrd="19" destOrd="0" presId="urn:microsoft.com/office/officeart/2005/8/layout/vList3"/>
    <dgm:cxn modelId="{DE2907BC-D8AC-4A01-81E6-BCAC782350F6}" type="presParOf" srcId="{C39B9617-6EE7-44B9-952E-6B3ECAC832AC}" destId="{F3CB2E71-FC89-4FEC-A660-B06A318E6B57}" srcOrd="20" destOrd="0" presId="urn:microsoft.com/office/officeart/2005/8/layout/vList3"/>
    <dgm:cxn modelId="{A3E96BD6-BDF0-4FD8-A1D0-A147DC3B4FE2}" type="presParOf" srcId="{F3CB2E71-FC89-4FEC-A660-B06A318E6B57}" destId="{A4D9008A-36F8-4A6E-888A-11C25875B03A}" srcOrd="0" destOrd="0" presId="urn:microsoft.com/office/officeart/2005/8/layout/vList3"/>
    <dgm:cxn modelId="{B168644E-0978-46CA-AD6F-EE7BDD3B8D4F}" type="presParOf" srcId="{F3CB2E71-FC89-4FEC-A660-B06A318E6B57}" destId="{6CACE97B-E953-422D-995C-239AE05B105D}" srcOrd="1" destOrd="0" presId="urn:microsoft.com/office/officeart/2005/8/layout/vList3"/>
    <dgm:cxn modelId="{CF116379-6590-4F7C-AEEB-4DE0604A1E0F}" type="presParOf" srcId="{C39B9617-6EE7-44B9-952E-6B3ECAC832AC}" destId="{D1878B77-B7EC-45E1-9825-91B24364AB31}" srcOrd="21" destOrd="0" presId="urn:microsoft.com/office/officeart/2005/8/layout/vList3"/>
    <dgm:cxn modelId="{9DAFC675-4B91-4161-B34F-38F6816A8C87}" type="presParOf" srcId="{C39B9617-6EE7-44B9-952E-6B3ECAC832AC}" destId="{330DBBC1-362A-4608-BD21-FB2B6D1884CE}" srcOrd="22" destOrd="0" presId="urn:microsoft.com/office/officeart/2005/8/layout/vList3"/>
    <dgm:cxn modelId="{A8D06AB2-BDF6-4BA2-A402-312A434CDC0F}" type="presParOf" srcId="{330DBBC1-362A-4608-BD21-FB2B6D1884CE}" destId="{483C29C7-EBC2-4CB6-BEBE-5884C87B05D6}" srcOrd="0" destOrd="0" presId="urn:microsoft.com/office/officeart/2005/8/layout/vList3"/>
    <dgm:cxn modelId="{9BD56108-469D-47D2-92CA-749362961BA3}" type="presParOf" srcId="{330DBBC1-362A-4608-BD21-FB2B6D1884CE}" destId="{B01398DA-D7E3-419F-939A-8915B9985853}" srcOrd="1" destOrd="0" presId="urn:microsoft.com/office/officeart/2005/8/layout/vList3"/>
    <dgm:cxn modelId="{46A8ABEE-2072-4CCC-B906-C27F2B25AFC5}" type="presParOf" srcId="{C39B9617-6EE7-44B9-952E-6B3ECAC832AC}" destId="{36467707-6C17-409C-AAF1-5139CBF39ABB}" srcOrd="23" destOrd="0" presId="urn:microsoft.com/office/officeart/2005/8/layout/vList3"/>
    <dgm:cxn modelId="{6BBBCE0E-5D02-4485-8086-C896BC59C994}" type="presParOf" srcId="{C39B9617-6EE7-44B9-952E-6B3ECAC832AC}" destId="{56B717F7-02FB-4696-83F3-5E004C137101}" srcOrd="24" destOrd="0" presId="urn:microsoft.com/office/officeart/2005/8/layout/vList3"/>
    <dgm:cxn modelId="{649E2C29-2214-4B0B-B143-EDCAA78BA852}" type="presParOf" srcId="{56B717F7-02FB-4696-83F3-5E004C137101}" destId="{381AAD6E-872A-46C6-86D9-150543B4E950}" srcOrd="0" destOrd="0" presId="urn:microsoft.com/office/officeart/2005/8/layout/vList3"/>
    <dgm:cxn modelId="{FDA02A72-0F5A-470C-BF22-DF6913834FF3}" type="presParOf" srcId="{56B717F7-02FB-4696-83F3-5E004C137101}" destId="{275ECE47-9E6C-4D9A-B0D1-4DF6D30BFBA9}" srcOrd="1" destOrd="0" presId="urn:microsoft.com/office/officeart/2005/8/layout/vList3"/>
    <dgm:cxn modelId="{C8B03A93-1ECE-45FD-A34F-5D38D66124FB}" type="presParOf" srcId="{C39B9617-6EE7-44B9-952E-6B3ECAC832AC}" destId="{760195C0-7479-4792-8CF6-83FA7AE896D8}" srcOrd="25" destOrd="0" presId="urn:microsoft.com/office/officeart/2005/8/layout/vList3"/>
    <dgm:cxn modelId="{02D1DCB2-5AD4-4209-A2CD-498E41B60724}" type="presParOf" srcId="{C39B9617-6EE7-44B9-952E-6B3ECAC832AC}" destId="{197A9C99-E402-42DC-ACAF-3119161F6596}" srcOrd="26" destOrd="0" presId="urn:microsoft.com/office/officeart/2005/8/layout/vList3"/>
    <dgm:cxn modelId="{492F9809-9C4A-4166-8AD2-22C25BACE5C4}" type="presParOf" srcId="{197A9C99-E402-42DC-ACAF-3119161F6596}" destId="{6B8082CF-F003-4320-BCE3-3ABD1F92AB68}" srcOrd="0" destOrd="0" presId="urn:microsoft.com/office/officeart/2005/8/layout/vList3"/>
    <dgm:cxn modelId="{3DBE5179-C69E-459B-B613-DB103CDC8CBC}" type="presParOf" srcId="{197A9C99-E402-42DC-ACAF-3119161F6596}" destId="{544364DF-84D8-4142-9532-26B8B88CCE87}" srcOrd="1" destOrd="0" presId="urn:microsoft.com/office/officeart/2005/8/layout/vList3"/>
    <dgm:cxn modelId="{98632368-80D7-4638-ADFC-85F78325DC01}" type="presParOf" srcId="{C39B9617-6EE7-44B9-952E-6B3ECAC832AC}" destId="{A1EA92D3-D397-45A9-8F75-7E423D1366A0}" srcOrd="27" destOrd="0" presId="urn:microsoft.com/office/officeart/2005/8/layout/vList3"/>
    <dgm:cxn modelId="{061CA3F9-D379-462F-BCB1-010B08082C6E}" type="presParOf" srcId="{C39B9617-6EE7-44B9-952E-6B3ECAC832AC}" destId="{C65C5A7A-0DA9-4AA5-B73E-900783918FC5}" srcOrd="28" destOrd="0" presId="urn:microsoft.com/office/officeart/2005/8/layout/vList3"/>
    <dgm:cxn modelId="{1D7DDD30-8786-4DE4-85B7-67A01A9C3CD8}" type="presParOf" srcId="{C65C5A7A-0DA9-4AA5-B73E-900783918FC5}" destId="{C19EBC55-324B-4FEC-96F1-EB19C432A8FA}" srcOrd="0" destOrd="0" presId="urn:microsoft.com/office/officeart/2005/8/layout/vList3"/>
    <dgm:cxn modelId="{F800EE4B-22A0-458B-86CD-AE99AE619CE0}" type="presParOf" srcId="{C65C5A7A-0DA9-4AA5-B73E-900783918FC5}" destId="{AF9C0150-67FC-412D-AD0F-9411ABD6BD5A}" srcOrd="1" destOrd="0" presId="urn:microsoft.com/office/officeart/2005/8/layout/vList3"/>
    <dgm:cxn modelId="{D71749F1-F99A-4BB4-A323-9E272E09EFA1}" type="presParOf" srcId="{C39B9617-6EE7-44B9-952E-6B3ECAC832AC}" destId="{5E82AD57-DC36-4518-B4AE-8D1E14B81EFA}" srcOrd="29" destOrd="0" presId="urn:microsoft.com/office/officeart/2005/8/layout/vList3"/>
    <dgm:cxn modelId="{C4BFE0BD-8AAF-457A-85C5-6E866F5D5A4A}" type="presParOf" srcId="{C39B9617-6EE7-44B9-952E-6B3ECAC832AC}" destId="{C093B108-97BD-43A2-B011-4A1712B93E94}" srcOrd="30" destOrd="0" presId="urn:microsoft.com/office/officeart/2005/8/layout/vList3"/>
    <dgm:cxn modelId="{16DB5A3D-4FC8-40E4-945F-14482DF46E58}" type="presParOf" srcId="{C093B108-97BD-43A2-B011-4A1712B93E94}" destId="{B5210AE9-D0CB-4D87-978C-2E422343733A}" srcOrd="0" destOrd="0" presId="urn:microsoft.com/office/officeart/2005/8/layout/vList3"/>
    <dgm:cxn modelId="{439F8911-97FF-4B33-894A-106FAE068E04}" type="presParOf" srcId="{C093B108-97BD-43A2-B011-4A1712B93E94}" destId="{6451CB91-5A31-4CA8-80F7-63C6868E6805}" srcOrd="1" destOrd="0" presId="urn:microsoft.com/office/officeart/2005/8/layout/vList3"/>
    <dgm:cxn modelId="{95C683AF-C8AA-486C-8928-220C2B576F3C}" type="presParOf" srcId="{C39B9617-6EE7-44B9-952E-6B3ECAC832AC}" destId="{0270318F-ABA1-478F-8433-278FBD112956}" srcOrd="31" destOrd="0" presId="urn:microsoft.com/office/officeart/2005/8/layout/vList3"/>
    <dgm:cxn modelId="{8D114A35-FB5F-48A3-8DF3-DF8A71695820}" type="presParOf" srcId="{C39B9617-6EE7-44B9-952E-6B3ECAC832AC}" destId="{5E1ED2FA-7799-441C-B302-ADD14741BA00}" srcOrd="32" destOrd="0" presId="urn:microsoft.com/office/officeart/2005/8/layout/vList3"/>
    <dgm:cxn modelId="{6D51EEBA-5757-4422-9349-36F773F4F35D}" type="presParOf" srcId="{5E1ED2FA-7799-441C-B302-ADD14741BA00}" destId="{8B80C905-94DF-44CA-B7E3-90BFA7639207}" srcOrd="0" destOrd="0" presId="urn:microsoft.com/office/officeart/2005/8/layout/vList3"/>
    <dgm:cxn modelId="{54124663-AF02-44FD-A15F-58C9F8C04E79}" type="presParOf" srcId="{5E1ED2FA-7799-441C-B302-ADD14741BA00}" destId="{D0393A98-4E75-4F32-A047-3C769DB54D2E}" srcOrd="1" destOrd="0" presId="urn:microsoft.com/office/officeart/2005/8/layout/vList3"/>
    <dgm:cxn modelId="{6497BB5C-455E-4806-AF84-CB60D3F4BC12}" type="presParOf" srcId="{C39B9617-6EE7-44B9-952E-6B3ECAC832AC}" destId="{DDDE4290-4B09-4A13-B96F-AD21EA536436}" srcOrd="33" destOrd="0" presId="urn:microsoft.com/office/officeart/2005/8/layout/vList3"/>
    <dgm:cxn modelId="{F51966CD-88CC-4F1D-A406-AFB3A8C78D10}" type="presParOf" srcId="{C39B9617-6EE7-44B9-952E-6B3ECAC832AC}" destId="{D5A8E6A2-2BDD-4993-AE21-44213D194622}" srcOrd="34" destOrd="0" presId="urn:microsoft.com/office/officeart/2005/8/layout/vList3"/>
    <dgm:cxn modelId="{55029560-08F1-48D4-8B31-E7E7884C3E94}" type="presParOf" srcId="{D5A8E6A2-2BDD-4993-AE21-44213D194622}" destId="{6D1AE7C0-0953-47C1-83E2-673442ACDDE0}" srcOrd="0" destOrd="0" presId="urn:microsoft.com/office/officeart/2005/8/layout/vList3"/>
    <dgm:cxn modelId="{DB9B891A-073D-41D5-B552-DB3D339D94E1}" type="presParOf" srcId="{D5A8E6A2-2BDD-4993-AE21-44213D194622}" destId="{E38C540A-0798-4F68-A589-D1F369988F72}" srcOrd="1" destOrd="0" presId="urn:microsoft.com/office/officeart/2005/8/layout/vList3"/>
    <dgm:cxn modelId="{DD11B662-ED29-4D03-BB1C-2D596936F7E2}" type="presParOf" srcId="{C39B9617-6EE7-44B9-952E-6B3ECAC832AC}" destId="{E6F589A9-2026-4810-A5E6-59A309D060FB}" srcOrd="35" destOrd="0" presId="urn:microsoft.com/office/officeart/2005/8/layout/vList3"/>
    <dgm:cxn modelId="{07A269D7-C2BF-4735-B9C9-8AA1F7220781}" type="presParOf" srcId="{C39B9617-6EE7-44B9-952E-6B3ECAC832AC}" destId="{B5431F19-CB55-4B84-BBB2-DC17DDDAB43D}" srcOrd="36" destOrd="0" presId="urn:microsoft.com/office/officeart/2005/8/layout/vList3"/>
    <dgm:cxn modelId="{66446F6A-724F-436C-ADA1-4F20D4443E1E}" type="presParOf" srcId="{B5431F19-CB55-4B84-BBB2-DC17DDDAB43D}" destId="{2329B24E-F45F-4ED9-A747-DEBB0DE73B65}" srcOrd="0" destOrd="0" presId="urn:microsoft.com/office/officeart/2005/8/layout/vList3"/>
    <dgm:cxn modelId="{2EFFCEDB-893F-4E7C-A356-85503D5677D6}" type="presParOf" srcId="{B5431F19-CB55-4B84-BBB2-DC17DDDAB43D}" destId="{B84C01C6-3C94-45F0-9E8B-6B3F5EF1536C}" srcOrd="1" destOrd="0" presId="urn:microsoft.com/office/officeart/2005/8/layout/vList3"/>
    <dgm:cxn modelId="{9362947B-E4F9-4557-9D6D-0DEACA909C75}" type="presParOf" srcId="{C39B9617-6EE7-44B9-952E-6B3ECAC832AC}" destId="{010BBA7D-74C8-4917-B22A-56C6569D5E17}" srcOrd="37" destOrd="0" presId="urn:microsoft.com/office/officeart/2005/8/layout/vList3"/>
    <dgm:cxn modelId="{071FF16A-5DFC-46A0-BF7D-9B1E94E4B3E5}" type="presParOf" srcId="{C39B9617-6EE7-44B9-952E-6B3ECAC832AC}" destId="{73F07B66-C1A1-47F0-8EFE-4B1CBAFA70B0}" srcOrd="38" destOrd="0" presId="urn:microsoft.com/office/officeart/2005/8/layout/vList3"/>
    <dgm:cxn modelId="{FE09BE03-508E-4009-9589-D9272A23C819}" type="presParOf" srcId="{73F07B66-C1A1-47F0-8EFE-4B1CBAFA70B0}" destId="{493BA424-776F-461D-8B68-EAC4712C2037}" srcOrd="0" destOrd="0" presId="urn:microsoft.com/office/officeart/2005/8/layout/vList3"/>
    <dgm:cxn modelId="{5A51DADC-9E25-4268-B32A-D09ED0FD4B6C}" type="presParOf" srcId="{73F07B66-C1A1-47F0-8EFE-4B1CBAFA70B0}" destId="{0230864A-99E1-4CBD-99F2-7C47C274E80A}" srcOrd="1" destOrd="0" presId="urn:microsoft.com/office/officeart/2005/8/layout/vList3"/>
    <dgm:cxn modelId="{05A0B231-651A-4504-A56A-E69A8CC3A695}" type="presParOf" srcId="{C39B9617-6EE7-44B9-952E-6B3ECAC832AC}" destId="{AA5A2344-616D-4A05-843F-570D64AB45C9}" srcOrd="39" destOrd="0" presId="urn:microsoft.com/office/officeart/2005/8/layout/vList3"/>
    <dgm:cxn modelId="{1865E32F-5C84-4610-A107-46C2F6AA8D5C}" type="presParOf" srcId="{C39B9617-6EE7-44B9-952E-6B3ECAC832AC}" destId="{E03675D7-233A-403D-919A-05726361E0DA}" srcOrd="40" destOrd="0" presId="urn:microsoft.com/office/officeart/2005/8/layout/vList3"/>
    <dgm:cxn modelId="{CE05744C-DC27-4313-9BC7-511063C8769A}" type="presParOf" srcId="{E03675D7-233A-403D-919A-05726361E0DA}" destId="{5E717F18-8AA1-4A8B-8D3D-0181E84E6CBE}" srcOrd="0" destOrd="0" presId="urn:microsoft.com/office/officeart/2005/8/layout/vList3"/>
    <dgm:cxn modelId="{95D3A3D4-EEEA-4997-9176-77B015064A9D}" type="presParOf" srcId="{E03675D7-233A-403D-919A-05726361E0DA}" destId="{7B4E6A87-5007-4FAD-9431-A0B6C91860EC}"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DB7A03F-3CFC-49C1-89D0-1552598309E2}" type="doc">
      <dgm:prSet loTypeId="urn:microsoft.com/office/officeart/2005/8/layout/vList5" loCatId="list" qsTypeId="urn:microsoft.com/office/officeart/2005/8/quickstyle/simple1" qsCatId="simple" csTypeId="urn:microsoft.com/office/officeart/2005/8/colors/accent0_1" csCatId="mainScheme"/>
      <dgm:spPr/>
      <dgm:t>
        <a:bodyPr/>
        <a:lstStyle/>
        <a:p>
          <a:endParaRPr lang="en-IN"/>
        </a:p>
      </dgm:t>
    </dgm:pt>
    <dgm:pt modelId="{5F368E98-C488-47F2-9CC0-B630EBB8B5B8}">
      <dgm:prSet/>
      <dgm:spPr/>
      <dgm:t>
        <a:bodyPr/>
        <a:lstStyle/>
        <a:p>
          <a:r>
            <a:rPr lang="en-IN" b="0" i="0"/>
            <a:t>tensorflow&gt;=2.5.0*</a:t>
          </a:r>
          <a:endParaRPr lang="en-IN"/>
        </a:p>
      </dgm:t>
    </dgm:pt>
    <dgm:pt modelId="{5E37AD5D-A20D-4C39-B064-79A65B0680F7}" type="parTrans" cxnId="{0A707F23-F5C8-4F39-B767-466FE30F2788}">
      <dgm:prSet/>
      <dgm:spPr/>
      <dgm:t>
        <a:bodyPr/>
        <a:lstStyle/>
        <a:p>
          <a:endParaRPr lang="en-IN"/>
        </a:p>
      </dgm:t>
    </dgm:pt>
    <dgm:pt modelId="{B2DAB5F0-8857-4405-A6CC-D8989205EA21}" type="sibTrans" cxnId="{0A707F23-F5C8-4F39-B767-466FE30F2788}">
      <dgm:prSet/>
      <dgm:spPr/>
      <dgm:t>
        <a:bodyPr/>
        <a:lstStyle/>
        <a:p>
          <a:endParaRPr lang="en-IN"/>
        </a:p>
      </dgm:t>
    </dgm:pt>
    <dgm:pt modelId="{67C983AA-E920-4824-BA37-8D62900B1D2B}">
      <dgm:prSet/>
      <dgm:spPr/>
      <dgm:t>
        <a:bodyPr/>
        <a:lstStyle/>
        <a:p>
          <a:r>
            <a:rPr lang="en-IN" b="0" i="0"/>
            <a:t>keras==2.4.3</a:t>
          </a:r>
          <a:endParaRPr lang="en-IN"/>
        </a:p>
      </dgm:t>
    </dgm:pt>
    <dgm:pt modelId="{EB8503AA-3E49-426F-A634-D8D89F91F207}" type="parTrans" cxnId="{13827339-33FB-4483-A9EF-92D7F3FA60B5}">
      <dgm:prSet/>
      <dgm:spPr/>
      <dgm:t>
        <a:bodyPr/>
        <a:lstStyle/>
        <a:p>
          <a:endParaRPr lang="en-IN"/>
        </a:p>
      </dgm:t>
    </dgm:pt>
    <dgm:pt modelId="{86408BDE-F066-4CB6-BD51-88017B753679}" type="sibTrans" cxnId="{13827339-33FB-4483-A9EF-92D7F3FA60B5}">
      <dgm:prSet/>
      <dgm:spPr/>
      <dgm:t>
        <a:bodyPr/>
        <a:lstStyle/>
        <a:p>
          <a:endParaRPr lang="en-IN"/>
        </a:p>
      </dgm:t>
    </dgm:pt>
    <dgm:pt modelId="{1C79E8ED-BD78-4D54-9093-A6E33F8106A4}">
      <dgm:prSet/>
      <dgm:spPr/>
      <dgm:t>
        <a:bodyPr/>
        <a:lstStyle/>
        <a:p>
          <a:r>
            <a:rPr lang="en-IN" b="0" i="0"/>
            <a:t>imutils==0.5.4</a:t>
          </a:r>
          <a:endParaRPr lang="en-IN"/>
        </a:p>
      </dgm:t>
    </dgm:pt>
    <dgm:pt modelId="{68BBC6AF-09D9-43C4-B848-3CCD88D6FF02}" type="parTrans" cxnId="{FF63BCFD-71C5-4D53-B0C2-F5F59EDC5F78}">
      <dgm:prSet/>
      <dgm:spPr/>
      <dgm:t>
        <a:bodyPr/>
        <a:lstStyle/>
        <a:p>
          <a:endParaRPr lang="en-IN"/>
        </a:p>
      </dgm:t>
    </dgm:pt>
    <dgm:pt modelId="{101C4CD2-D514-4C2A-B4F0-A2C31F076728}" type="sibTrans" cxnId="{FF63BCFD-71C5-4D53-B0C2-F5F59EDC5F78}">
      <dgm:prSet/>
      <dgm:spPr/>
      <dgm:t>
        <a:bodyPr/>
        <a:lstStyle/>
        <a:p>
          <a:endParaRPr lang="en-IN"/>
        </a:p>
      </dgm:t>
    </dgm:pt>
    <dgm:pt modelId="{E91ED4F7-D717-4B11-8EC5-FE98D8808AA3}">
      <dgm:prSet/>
      <dgm:spPr/>
      <dgm:t>
        <a:bodyPr/>
        <a:lstStyle/>
        <a:p>
          <a:r>
            <a:rPr lang="en-IN" b="0" i="0"/>
            <a:t>numpy==1.19.5</a:t>
          </a:r>
          <a:endParaRPr lang="en-IN"/>
        </a:p>
      </dgm:t>
    </dgm:pt>
    <dgm:pt modelId="{1EABE605-698B-439F-8DA8-9A2E204AB950}" type="parTrans" cxnId="{06C5B82F-C0BA-45D1-BC3F-2F2B3A672B19}">
      <dgm:prSet/>
      <dgm:spPr/>
      <dgm:t>
        <a:bodyPr/>
        <a:lstStyle/>
        <a:p>
          <a:endParaRPr lang="en-IN"/>
        </a:p>
      </dgm:t>
    </dgm:pt>
    <dgm:pt modelId="{83AD71C0-1B7E-4F5A-8D50-DC84BEBAB307}" type="sibTrans" cxnId="{06C5B82F-C0BA-45D1-BC3F-2F2B3A672B19}">
      <dgm:prSet/>
      <dgm:spPr/>
      <dgm:t>
        <a:bodyPr/>
        <a:lstStyle/>
        <a:p>
          <a:endParaRPr lang="en-IN"/>
        </a:p>
      </dgm:t>
    </dgm:pt>
    <dgm:pt modelId="{F7923376-3919-4A27-B0D4-3FAC6A4C2C9B}">
      <dgm:prSet/>
      <dgm:spPr/>
      <dgm:t>
        <a:bodyPr/>
        <a:lstStyle/>
        <a:p>
          <a:r>
            <a:rPr lang="en-IN" b="0" i="0"/>
            <a:t>opencvpython&gt;=4.2.0.32</a:t>
          </a:r>
          <a:endParaRPr lang="en-IN"/>
        </a:p>
      </dgm:t>
    </dgm:pt>
    <dgm:pt modelId="{D9085BAF-4DC4-466B-A04D-D2E9DED6A97F}" type="parTrans" cxnId="{4F11FAEA-36B5-41B2-8D34-D3F7D88FFB2A}">
      <dgm:prSet/>
      <dgm:spPr/>
      <dgm:t>
        <a:bodyPr/>
        <a:lstStyle/>
        <a:p>
          <a:endParaRPr lang="en-IN"/>
        </a:p>
      </dgm:t>
    </dgm:pt>
    <dgm:pt modelId="{D62DD867-067B-4964-93C2-FBF2B4046CAB}" type="sibTrans" cxnId="{4F11FAEA-36B5-41B2-8D34-D3F7D88FFB2A}">
      <dgm:prSet/>
      <dgm:spPr/>
      <dgm:t>
        <a:bodyPr/>
        <a:lstStyle/>
        <a:p>
          <a:endParaRPr lang="en-IN"/>
        </a:p>
      </dgm:t>
    </dgm:pt>
    <dgm:pt modelId="{AA63FE5E-3CDE-4165-8BDB-F218C7A8C65D}">
      <dgm:prSet/>
      <dgm:spPr/>
      <dgm:t>
        <a:bodyPr/>
        <a:lstStyle/>
        <a:p>
          <a:r>
            <a:rPr lang="en-IN" b="0" i="0"/>
            <a:t>matplotlib==3.4.1</a:t>
          </a:r>
          <a:endParaRPr lang="en-IN"/>
        </a:p>
      </dgm:t>
    </dgm:pt>
    <dgm:pt modelId="{F30FD280-BBFA-4D1C-BB84-7CA4D3D035BE}" type="parTrans" cxnId="{0EAE818E-7688-4098-96DA-F56A457BB48B}">
      <dgm:prSet/>
      <dgm:spPr/>
      <dgm:t>
        <a:bodyPr/>
        <a:lstStyle/>
        <a:p>
          <a:endParaRPr lang="en-IN"/>
        </a:p>
      </dgm:t>
    </dgm:pt>
    <dgm:pt modelId="{2671C5A3-83A7-47E3-8A25-574421311BA2}" type="sibTrans" cxnId="{0EAE818E-7688-4098-96DA-F56A457BB48B}">
      <dgm:prSet/>
      <dgm:spPr/>
      <dgm:t>
        <a:bodyPr/>
        <a:lstStyle/>
        <a:p>
          <a:endParaRPr lang="en-IN"/>
        </a:p>
      </dgm:t>
    </dgm:pt>
    <dgm:pt modelId="{ED8F18C8-3416-4801-8C23-481EFE784447}">
      <dgm:prSet/>
      <dgm:spPr/>
      <dgm:t>
        <a:bodyPr/>
        <a:lstStyle/>
        <a:p>
          <a:r>
            <a:rPr lang="en-IN" b="0" i="0"/>
            <a:t>argparse==1.4.0</a:t>
          </a:r>
          <a:endParaRPr lang="en-IN"/>
        </a:p>
      </dgm:t>
    </dgm:pt>
    <dgm:pt modelId="{30BC39A2-12BD-4D07-9054-1CC2F2732DC6}" type="parTrans" cxnId="{3FDCA970-B7DD-4555-B163-3A24E4A6C78D}">
      <dgm:prSet/>
      <dgm:spPr/>
      <dgm:t>
        <a:bodyPr/>
        <a:lstStyle/>
        <a:p>
          <a:endParaRPr lang="en-IN"/>
        </a:p>
      </dgm:t>
    </dgm:pt>
    <dgm:pt modelId="{5ED5F4F4-8895-46C8-8972-C42A844C937E}" type="sibTrans" cxnId="{3FDCA970-B7DD-4555-B163-3A24E4A6C78D}">
      <dgm:prSet/>
      <dgm:spPr/>
      <dgm:t>
        <a:bodyPr/>
        <a:lstStyle/>
        <a:p>
          <a:endParaRPr lang="en-IN"/>
        </a:p>
      </dgm:t>
    </dgm:pt>
    <dgm:pt modelId="{A69FCF9D-4363-4D4A-A06F-A61067E23FA3}">
      <dgm:prSet/>
      <dgm:spPr/>
      <dgm:t>
        <a:bodyPr/>
        <a:lstStyle/>
        <a:p>
          <a:r>
            <a:rPr lang="en-IN" b="0" i="0"/>
            <a:t>scipy==1.6.2</a:t>
          </a:r>
          <a:endParaRPr lang="en-IN"/>
        </a:p>
      </dgm:t>
    </dgm:pt>
    <dgm:pt modelId="{B1F9AA17-BB1B-439D-AFB5-FFBC7CBE5418}" type="parTrans" cxnId="{B3853F0B-206A-421E-8947-10704F0AAA9B}">
      <dgm:prSet/>
      <dgm:spPr/>
      <dgm:t>
        <a:bodyPr/>
        <a:lstStyle/>
        <a:p>
          <a:endParaRPr lang="en-IN"/>
        </a:p>
      </dgm:t>
    </dgm:pt>
    <dgm:pt modelId="{77C6D20B-663C-49FF-95E3-3917C84BB372}" type="sibTrans" cxnId="{B3853F0B-206A-421E-8947-10704F0AAA9B}">
      <dgm:prSet/>
      <dgm:spPr/>
      <dgm:t>
        <a:bodyPr/>
        <a:lstStyle/>
        <a:p>
          <a:endParaRPr lang="en-IN"/>
        </a:p>
      </dgm:t>
    </dgm:pt>
    <dgm:pt modelId="{EFB49D65-EB6C-4D51-9B84-8A5DBA3A1BFF}">
      <dgm:prSet/>
      <dgm:spPr/>
      <dgm:t>
        <a:bodyPr/>
        <a:lstStyle/>
        <a:p>
          <a:r>
            <a:rPr lang="en-IN" b="0" i="0"/>
            <a:t>scikit-learn==0.24.1</a:t>
          </a:r>
          <a:endParaRPr lang="en-IN"/>
        </a:p>
      </dgm:t>
    </dgm:pt>
    <dgm:pt modelId="{F6BEAA85-7683-4DDC-A38C-ACFB37307298}" type="parTrans" cxnId="{01558B63-2708-47A2-8AAD-55A3DA4334E2}">
      <dgm:prSet/>
      <dgm:spPr/>
      <dgm:t>
        <a:bodyPr/>
        <a:lstStyle/>
        <a:p>
          <a:endParaRPr lang="en-IN"/>
        </a:p>
      </dgm:t>
    </dgm:pt>
    <dgm:pt modelId="{30CA39DA-5818-403A-AB71-661EF423E0B6}" type="sibTrans" cxnId="{01558B63-2708-47A2-8AAD-55A3DA4334E2}">
      <dgm:prSet/>
      <dgm:spPr/>
      <dgm:t>
        <a:bodyPr/>
        <a:lstStyle/>
        <a:p>
          <a:endParaRPr lang="en-IN"/>
        </a:p>
      </dgm:t>
    </dgm:pt>
    <dgm:pt modelId="{BC13FB34-7994-4496-9733-B93CECE82F0D}">
      <dgm:prSet/>
      <dgm:spPr/>
      <dgm:t>
        <a:bodyPr/>
        <a:lstStyle/>
        <a:p>
          <a:r>
            <a:rPr lang="en-IN" b="0" i="0"/>
            <a:t>pillow&gt;=8.3.2s</a:t>
          </a:r>
          <a:endParaRPr lang="en-IN"/>
        </a:p>
      </dgm:t>
    </dgm:pt>
    <dgm:pt modelId="{4DC4B9F8-7553-4B77-8E6C-44ED64891B21}" type="parTrans" cxnId="{D9F57BF8-A9A4-494F-B1B7-3CCBB76E158D}">
      <dgm:prSet/>
      <dgm:spPr/>
      <dgm:t>
        <a:bodyPr/>
        <a:lstStyle/>
        <a:p>
          <a:endParaRPr lang="en-IN"/>
        </a:p>
      </dgm:t>
    </dgm:pt>
    <dgm:pt modelId="{F15C9A90-0843-4AC3-A594-A4BA5EDCE75F}" type="sibTrans" cxnId="{D9F57BF8-A9A4-494F-B1B7-3CCBB76E158D}">
      <dgm:prSet/>
      <dgm:spPr/>
      <dgm:t>
        <a:bodyPr/>
        <a:lstStyle/>
        <a:p>
          <a:endParaRPr lang="en-IN"/>
        </a:p>
      </dgm:t>
    </dgm:pt>
    <dgm:pt modelId="{63A2AE2E-4C09-45B0-A591-08F20486A08D}">
      <dgm:prSet/>
      <dgm:spPr/>
      <dgm:t>
        <a:bodyPr/>
        <a:lstStyle/>
        <a:p>
          <a:r>
            <a:rPr lang="en-IN" b="0" i="0"/>
            <a:t>treamlit==0.79.</a:t>
          </a:r>
          <a:endParaRPr lang="en-IN"/>
        </a:p>
      </dgm:t>
    </dgm:pt>
    <dgm:pt modelId="{17EDCD27-8A13-47BA-A660-C510EB88E355}" type="parTrans" cxnId="{2F2122B5-B7AC-4B27-90E5-912AC5E5EDAF}">
      <dgm:prSet/>
      <dgm:spPr/>
      <dgm:t>
        <a:bodyPr/>
        <a:lstStyle/>
        <a:p>
          <a:endParaRPr lang="en-IN"/>
        </a:p>
      </dgm:t>
    </dgm:pt>
    <dgm:pt modelId="{D99236BF-A437-426D-928E-096A63D23F7D}" type="sibTrans" cxnId="{2F2122B5-B7AC-4B27-90E5-912AC5E5EDAF}">
      <dgm:prSet/>
      <dgm:spPr/>
      <dgm:t>
        <a:bodyPr/>
        <a:lstStyle/>
        <a:p>
          <a:endParaRPr lang="en-IN"/>
        </a:p>
      </dgm:t>
    </dgm:pt>
    <dgm:pt modelId="{3B21969B-7C74-4CC6-8346-1D89842222AB}">
      <dgm:prSet/>
      <dgm:spPr/>
      <dgm:t>
        <a:bodyPr/>
        <a:lstStyle/>
        <a:p>
          <a:r>
            <a:rPr lang="en-IN" b="0" i="0"/>
            <a:t>0onnx==1.10.1tf2onnx==1.9.3</a:t>
          </a:r>
          <a:endParaRPr lang="en-IN"/>
        </a:p>
      </dgm:t>
    </dgm:pt>
    <dgm:pt modelId="{B737CC0B-DA74-427E-92CA-B52CEF253BCC}" type="parTrans" cxnId="{120E1207-F647-4249-8DED-2A6372FBAA32}">
      <dgm:prSet/>
      <dgm:spPr/>
      <dgm:t>
        <a:bodyPr/>
        <a:lstStyle/>
        <a:p>
          <a:endParaRPr lang="en-IN"/>
        </a:p>
      </dgm:t>
    </dgm:pt>
    <dgm:pt modelId="{630D8C9B-6C28-458B-B810-4F90324AEE7C}" type="sibTrans" cxnId="{120E1207-F647-4249-8DED-2A6372FBAA32}">
      <dgm:prSet/>
      <dgm:spPr/>
      <dgm:t>
        <a:bodyPr/>
        <a:lstStyle/>
        <a:p>
          <a:endParaRPr lang="en-IN"/>
        </a:p>
      </dgm:t>
    </dgm:pt>
    <dgm:pt modelId="{269F3581-2799-4978-889E-6DBA20C66BEB}" type="pres">
      <dgm:prSet presAssocID="{ADB7A03F-3CFC-49C1-89D0-1552598309E2}" presName="Name0" presStyleCnt="0">
        <dgm:presLayoutVars>
          <dgm:dir/>
          <dgm:animLvl val="lvl"/>
          <dgm:resizeHandles val="exact"/>
        </dgm:presLayoutVars>
      </dgm:prSet>
      <dgm:spPr/>
    </dgm:pt>
    <dgm:pt modelId="{6EFDDFBA-ECEF-44D5-B8F5-3B0F15AA36B7}" type="pres">
      <dgm:prSet presAssocID="{5F368E98-C488-47F2-9CC0-B630EBB8B5B8}" presName="linNode" presStyleCnt="0"/>
      <dgm:spPr/>
    </dgm:pt>
    <dgm:pt modelId="{F3B40C5B-D1E8-478E-88CA-8333CEEFD80B}" type="pres">
      <dgm:prSet presAssocID="{5F368E98-C488-47F2-9CC0-B630EBB8B5B8}" presName="parentText" presStyleLbl="node1" presStyleIdx="0" presStyleCnt="12">
        <dgm:presLayoutVars>
          <dgm:chMax val="1"/>
          <dgm:bulletEnabled val="1"/>
        </dgm:presLayoutVars>
      </dgm:prSet>
      <dgm:spPr/>
    </dgm:pt>
    <dgm:pt modelId="{F19C4F49-4676-4D8B-8595-42136F7CFA50}" type="pres">
      <dgm:prSet presAssocID="{B2DAB5F0-8857-4405-A6CC-D8989205EA21}" presName="sp" presStyleCnt="0"/>
      <dgm:spPr/>
    </dgm:pt>
    <dgm:pt modelId="{0AEA0163-1AC1-4C75-B56A-DF9079820D17}" type="pres">
      <dgm:prSet presAssocID="{67C983AA-E920-4824-BA37-8D62900B1D2B}" presName="linNode" presStyleCnt="0"/>
      <dgm:spPr/>
    </dgm:pt>
    <dgm:pt modelId="{1626BDC7-05F1-4B84-95AF-C25E8C06932B}" type="pres">
      <dgm:prSet presAssocID="{67C983AA-E920-4824-BA37-8D62900B1D2B}" presName="parentText" presStyleLbl="node1" presStyleIdx="1" presStyleCnt="12">
        <dgm:presLayoutVars>
          <dgm:chMax val="1"/>
          <dgm:bulletEnabled val="1"/>
        </dgm:presLayoutVars>
      </dgm:prSet>
      <dgm:spPr/>
    </dgm:pt>
    <dgm:pt modelId="{CC806036-4B3B-45D2-9B09-0748A6BB8CE8}" type="pres">
      <dgm:prSet presAssocID="{86408BDE-F066-4CB6-BD51-88017B753679}" presName="sp" presStyleCnt="0"/>
      <dgm:spPr/>
    </dgm:pt>
    <dgm:pt modelId="{A9C1022D-C053-49E0-A9F8-20C32BC5349C}" type="pres">
      <dgm:prSet presAssocID="{1C79E8ED-BD78-4D54-9093-A6E33F8106A4}" presName="linNode" presStyleCnt="0"/>
      <dgm:spPr/>
    </dgm:pt>
    <dgm:pt modelId="{7143E7DF-7DE5-4EC5-BFB2-241862AC02E1}" type="pres">
      <dgm:prSet presAssocID="{1C79E8ED-BD78-4D54-9093-A6E33F8106A4}" presName="parentText" presStyleLbl="node1" presStyleIdx="2" presStyleCnt="12">
        <dgm:presLayoutVars>
          <dgm:chMax val="1"/>
          <dgm:bulletEnabled val="1"/>
        </dgm:presLayoutVars>
      </dgm:prSet>
      <dgm:spPr/>
    </dgm:pt>
    <dgm:pt modelId="{003C378E-7324-4FA3-A0AF-E525D15E1C95}" type="pres">
      <dgm:prSet presAssocID="{101C4CD2-D514-4C2A-B4F0-A2C31F076728}" presName="sp" presStyleCnt="0"/>
      <dgm:spPr/>
    </dgm:pt>
    <dgm:pt modelId="{244D050F-916E-4D61-A91B-CFCBAFC7EF66}" type="pres">
      <dgm:prSet presAssocID="{E91ED4F7-D717-4B11-8EC5-FE98D8808AA3}" presName="linNode" presStyleCnt="0"/>
      <dgm:spPr/>
    </dgm:pt>
    <dgm:pt modelId="{DDA02830-2ECD-47F9-A5D0-F21A29D6AAFE}" type="pres">
      <dgm:prSet presAssocID="{E91ED4F7-D717-4B11-8EC5-FE98D8808AA3}" presName="parentText" presStyleLbl="node1" presStyleIdx="3" presStyleCnt="12">
        <dgm:presLayoutVars>
          <dgm:chMax val="1"/>
          <dgm:bulletEnabled val="1"/>
        </dgm:presLayoutVars>
      </dgm:prSet>
      <dgm:spPr/>
    </dgm:pt>
    <dgm:pt modelId="{62065F43-BEA0-48A3-86D6-9D16FAE1DBB8}" type="pres">
      <dgm:prSet presAssocID="{83AD71C0-1B7E-4F5A-8D50-DC84BEBAB307}" presName="sp" presStyleCnt="0"/>
      <dgm:spPr/>
    </dgm:pt>
    <dgm:pt modelId="{8A73550E-E414-4B92-844C-6B9870C3CB44}" type="pres">
      <dgm:prSet presAssocID="{F7923376-3919-4A27-B0D4-3FAC6A4C2C9B}" presName="linNode" presStyleCnt="0"/>
      <dgm:spPr/>
    </dgm:pt>
    <dgm:pt modelId="{D5B1EA3D-2D4E-4DB7-84A2-9DBCF1A9C7A2}" type="pres">
      <dgm:prSet presAssocID="{F7923376-3919-4A27-B0D4-3FAC6A4C2C9B}" presName="parentText" presStyleLbl="node1" presStyleIdx="4" presStyleCnt="12">
        <dgm:presLayoutVars>
          <dgm:chMax val="1"/>
          <dgm:bulletEnabled val="1"/>
        </dgm:presLayoutVars>
      </dgm:prSet>
      <dgm:spPr/>
    </dgm:pt>
    <dgm:pt modelId="{7F75523E-7069-4BA5-AD20-DBE49460D4CE}" type="pres">
      <dgm:prSet presAssocID="{D62DD867-067B-4964-93C2-FBF2B4046CAB}" presName="sp" presStyleCnt="0"/>
      <dgm:spPr/>
    </dgm:pt>
    <dgm:pt modelId="{54FD7F21-837B-40F1-B1B6-C35AF86F3691}" type="pres">
      <dgm:prSet presAssocID="{AA63FE5E-3CDE-4165-8BDB-F218C7A8C65D}" presName="linNode" presStyleCnt="0"/>
      <dgm:spPr/>
    </dgm:pt>
    <dgm:pt modelId="{84FFA0AB-E494-46E8-B673-511009188CE3}" type="pres">
      <dgm:prSet presAssocID="{AA63FE5E-3CDE-4165-8BDB-F218C7A8C65D}" presName="parentText" presStyleLbl="node1" presStyleIdx="5" presStyleCnt="12">
        <dgm:presLayoutVars>
          <dgm:chMax val="1"/>
          <dgm:bulletEnabled val="1"/>
        </dgm:presLayoutVars>
      </dgm:prSet>
      <dgm:spPr/>
    </dgm:pt>
    <dgm:pt modelId="{9CF7299D-D664-4279-BC5C-93972DF3E425}" type="pres">
      <dgm:prSet presAssocID="{2671C5A3-83A7-47E3-8A25-574421311BA2}" presName="sp" presStyleCnt="0"/>
      <dgm:spPr/>
    </dgm:pt>
    <dgm:pt modelId="{19365D95-2107-4E89-B68D-98CF59614DC8}" type="pres">
      <dgm:prSet presAssocID="{ED8F18C8-3416-4801-8C23-481EFE784447}" presName="linNode" presStyleCnt="0"/>
      <dgm:spPr/>
    </dgm:pt>
    <dgm:pt modelId="{38EF1210-FC90-43BC-B508-E69BD97BD21E}" type="pres">
      <dgm:prSet presAssocID="{ED8F18C8-3416-4801-8C23-481EFE784447}" presName="parentText" presStyleLbl="node1" presStyleIdx="6" presStyleCnt="12">
        <dgm:presLayoutVars>
          <dgm:chMax val="1"/>
          <dgm:bulletEnabled val="1"/>
        </dgm:presLayoutVars>
      </dgm:prSet>
      <dgm:spPr/>
    </dgm:pt>
    <dgm:pt modelId="{9D05D7FF-81C9-40DC-820C-E30D7A504785}" type="pres">
      <dgm:prSet presAssocID="{5ED5F4F4-8895-46C8-8972-C42A844C937E}" presName="sp" presStyleCnt="0"/>
      <dgm:spPr/>
    </dgm:pt>
    <dgm:pt modelId="{CBFCCCFB-7AB2-4C1B-A612-25FE9DB23BF4}" type="pres">
      <dgm:prSet presAssocID="{A69FCF9D-4363-4D4A-A06F-A61067E23FA3}" presName="linNode" presStyleCnt="0"/>
      <dgm:spPr/>
    </dgm:pt>
    <dgm:pt modelId="{2B8A8A17-9E23-4359-8E84-DE6796488B8C}" type="pres">
      <dgm:prSet presAssocID="{A69FCF9D-4363-4D4A-A06F-A61067E23FA3}" presName="parentText" presStyleLbl="node1" presStyleIdx="7" presStyleCnt="12">
        <dgm:presLayoutVars>
          <dgm:chMax val="1"/>
          <dgm:bulletEnabled val="1"/>
        </dgm:presLayoutVars>
      </dgm:prSet>
      <dgm:spPr/>
    </dgm:pt>
    <dgm:pt modelId="{109FF960-3C21-41E5-A1A5-B65165AFEF99}" type="pres">
      <dgm:prSet presAssocID="{77C6D20B-663C-49FF-95E3-3917C84BB372}" presName="sp" presStyleCnt="0"/>
      <dgm:spPr/>
    </dgm:pt>
    <dgm:pt modelId="{F7E50C82-E409-480C-880B-1F04AD22A947}" type="pres">
      <dgm:prSet presAssocID="{EFB49D65-EB6C-4D51-9B84-8A5DBA3A1BFF}" presName="linNode" presStyleCnt="0"/>
      <dgm:spPr/>
    </dgm:pt>
    <dgm:pt modelId="{4BB6A96D-29CA-41AD-813B-475F08664750}" type="pres">
      <dgm:prSet presAssocID="{EFB49D65-EB6C-4D51-9B84-8A5DBA3A1BFF}" presName="parentText" presStyleLbl="node1" presStyleIdx="8" presStyleCnt="12">
        <dgm:presLayoutVars>
          <dgm:chMax val="1"/>
          <dgm:bulletEnabled val="1"/>
        </dgm:presLayoutVars>
      </dgm:prSet>
      <dgm:spPr/>
    </dgm:pt>
    <dgm:pt modelId="{D2C4AACF-012A-4B29-A2CA-DB7340FF6029}" type="pres">
      <dgm:prSet presAssocID="{30CA39DA-5818-403A-AB71-661EF423E0B6}" presName="sp" presStyleCnt="0"/>
      <dgm:spPr/>
    </dgm:pt>
    <dgm:pt modelId="{7CB0DCA3-1CBC-4CB2-B9AD-AC0605C3811B}" type="pres">
      <dgm:prSet presAssocID="{BC13FB34-7994-4496-9733-B93CECE82F0D}" presName="linNode" presStyleCnt="0"/>
      <dgm:spPr/>
    </dgm:pt>
    <dgm:pt modelId="{2113AAA5-9788-4DD4-95E2-3C996560467C}" type="pres">
      <dgm:prSet presAssocID="{BC13FB34-7994-4496-9733-B93CECE82F0D}" presName="parentText" presStyleLbl="node1" presStyleIdx="9" presStyleCnt="12">
        <dgm:presLayoutVars>
          <dgm:chMax val="1"/>
          <dgm:bulletEnabled val="1"/>
        </dgm:presLayoutVars>
      </dgm:prSet>
      <dgm:spPr/>
    </dgm:pt>
    <dgm:pt modelId="{D30E3946-259B-4626-BE52-88BAFA7D6081}" type="pres">
      <dgm:prSet presAssocID="{F15C9A90-0843-4AC3-A594-A4BA5EDCE75F}" presName="sp" presStyleCnt="0"/>
      <dgm:spPr/>
    </dgm:pt>
    <dgm:pt modelId="{BFBC1666-4ABB-47B5-B1D9-551FDF17CC7C}" type="pres">
      <dgm:prSet presAssocID="{63A2AE2E-4C09-45B0-A591-08F20486A08D}" presName="linNode" presStyleCnt="0"/>
      <dgm:spPr/>
    </dgm:pt>
    <dgm:pt modelId="{7C328FF5-5E6A-41DD-970E-12E7718AB445}" type="pres">
      <dgm:prSet presAssocID="{63A2AE2E-4C09-45B0-A591-08F20486A08D}" presName="parentText" presStyleLbl="node1" presStyleIdx="10" presStyleCnt="12">
        <dgm:presLayoutVars>
          <dgm:chMax val="1"/>
          <dgm:bulletEnabled val="1"/>
        </dgm:presLayoutVars>
      </dgm:prSet>
      <dgm:spPr/>
    </dgm:pt>
    <dgm:pt modelId="{D2CD2591-08DE-4F6F-86DA-604CD6DAB4D9}" type="pres">
      <dgm:prSet presAssocID="{D99236BF-A437-426D-928E-096A63D23F7D}" presName="sp" presStyleCnt="0"/>
      <dgm:spPr/>
    </dgm:pt>
    <dgm:pt modelId="{C8C47964-83C5-4B26-831E-57F474067A49}" type="pres">
      <dgm:prSet presAssocID="{3B21969B-7C74-4CC6-8346-1D89842222AB}" presName="linNode" presStyleCnt="0"/>
      <dgm:spPr/>
    </dgm:pt>
    <dgm:pt modelId="{035247DE-A523-42F4-A076-9DC2C0FA3F26}" type="pres">
      <dgm:prSet presAssocID="{3B21969B-7C74-4CC6-8346-1D89842222AB}" presName="parentText" presStyleLbl="node1" presStyleIdx="11" presStyleCnt="12">
        <dgm:presLayoutVars>
          <dgm:chMax val="1"/>
          <dgm:bulletEnabled val="1"/>
        </dgm:presLayoutVars>
      </dgm:prSet>
      <dgm:spPr/>
    </dgm:pt>
  </dgm:ptLst>
  <dgm:cxnLst>
    <dgm:cxn modelId="{A0357B01-44B4-4F47-A451-ACB77E1CED29}" type="presOf" srcId="{E91ED4F7-D717-4B11-8EC5-FE98D8808AA3}" destId="{DDA02830-2ECD-47F9-A5D0-F21A29D6AAFE}" srcOrd="0" destOrd="0" presId="urn:microsoft.com/office/officeart/2005/8/layout/vList5"/>
    <dgm:cxn modelId="{120E1207-F647-4249-8DED-2A6372FBAA32}" srcId="{ADB7A03F-3CFC-49C1-89D0-1552598309E2}" destId="{3B21969B-7C74-4CC6-8346-1D89842222AB}" srcOrd="11" destOrd="0" parTransId="{B737CC0B-DA74-427E-92CA-B52CEF253BCC}" sibTransId="{630D8C9B-6C28-458B-B810-4F90324AEE7C}"/>
    <dgm:cxn modelId="{B3853F0B-206A-421E-8947-10704F0AAA9B}" srcId="{ADB7A03F-3CFC-49C1-89D0-1552598309E2}" destId="{A69FCF9D-4363-4D4A-A06F-A61067E23FA3}" srcOrd="7" destOrd="0" parTransId="{B1F9AA17-BB1B-439D-AFB5-FFBC7CBE5418}" sibTransId="{77C6D20B-663C-49FF-95E3-3917C84BB372}"/>
    <dgm:cxn modelId="{0A707F23-F5C8-4F39-B767-466FE30F2788}" srcId="{ADB7A03F-3CFC-49C1-89D0-1552598309E2}" destId="{5F368E98-C488-47F2-9CC0-B630EBB8B5B8}" srcOrd="0" destOrd="0" parTransId="{5E37AD5D-A20D-4C39-B064-79A65B0680F7}" sibTransId="{B2DAB5F0-8857-4405-A6CC-D8989205EA21}"/>
    <dgm:cxn modelId="{BCD3C32C-BE55-421A-84CA-5B610452D274}" type="presOf" srcId="{ADB7A03F-3CFC-49C1-89D0-1552598309E2}" destId="{269F3581-2799-4978-889E-6DBA20C66BEB}" srcOrd="0" destOrd="0" presId="urn:microsoft.com/office/officeart/2005/8/layout/vList5"/>
    <dgm:cxn modelId="{06C5B82F-C0BA-45D1-BC3F-2F2B3A672B19}" srcId="{ADB7A03F-3CFC-49C1-89D0-1552598309E2}" destId="{E91ED4F7-D717-4B11-8EC5-FE98D8808AA3}" srcOrd="3" destOrd="0" parTransId="{1EABE605-698B-439F-8DA8-9A2E204AB950}" sibTransId="{83AD71C0-1B7E-4F5A-8D50-DC84BEBAB307}"/>
    <dgm:cxn modelId="{C3F4F233-D95B-4355-90A3-5980309EC09F}" type="presOf" srcId="{EFB49D65-EB6C-4D51-9B84-8A5DBA3A1BFF}" destId="{4BB6A96D-29CA-41AD-813B-475F08664750}" srcOrd="0" destOrd="0" presId="urn:microsoft.com/office/officeart/2005/8/layout/vList5"/>
    <dgm:cxn modelId="{13827339-33FB-4483-A9EF-92D7F3FA60B5}" srcId="{ADB7A03F-3CFC-49C1-89D0-1552598309E2}" destId="{67C983AA-E920-4824-BA37-8D62900B1D2B}" srcOrd="1" destOrd="0" parTransId="{EB8503AA-3E49-426F-A634-D8D89F91F207}" sibTransId="{86408BDE-F066-4CB6-BD51-88017B753679}"/>
    <dgm:cxn modelId="{01558B63-2708-47A2-8AAD-55A3DA4334E2}" srcId="{ADB7A03F-3CFC-49C1-89D0-1552598309E2}" destId="{EFB49D65-EB6C-4D51-9B84-8A5DBA3A1BFF}" srcOrd="8" destOrd="0" parTransId="{F6BEAA85-7683-4DDC-A38C-ACFB37307298}" sibTransId="{30CA39DA-5818-403A-AB71-661EF423E0B6}"/>
    <dgm:cxn modelId="{1EB80466-BBC4-41B1-B0A8-8F8BF1A1A370}" type="presOf" srcId="{67C983AA-E920-4824-BA37-8D62900B1D2B}" destId="{1626BDC7-05F1-4B84-95AF-C25E8C06932B}" srcOrd="0" destOrd="0" presId="urn:microsoft.com/office/officeart/2005/8/layout/vList5"/>
    <dgm:cxn modelId="{7D60F34C-D3BE-45B7-9D69-48954961987C}" type="presOf" srcId="{AA63FE5E-3CDE-4165-8BDB-F218C7A8C65D}" destId="{84FFA0AB-E494-46E8-B673-511009188CE3}" srcOrd="0" destOrd="0" presId="urn:microsoft.com/office/officeart/2005/8/layout/vList5"/>
    <dgm:cxn modelId="{3FDCA970-B7DD-4555-B163-3A24E4A6C78D}" srcId="{ADB7A03F-3CFC-49C1-89D0-1552598309E2}" destId="{ED8F18C8-3416-4801-8C23-481EFE784447}" srcOrd="6" destOrd="0" parTransId="{30BC39A2-12BD-4D07-9054-1CC2F2732DC6}" sibTransId="{5ED5F4F4-8895-46C8-8972-C42A844C937E}"/>
    <dgm:cxn modelId="{F005B871-419C-4979-A64E-A47803A14536}" type="presOf" srcId="{5F368E98-C488-47F2-9CC0-B630EBB8B5B8}" destId="{F3B40C5B-D1E8-478E-88CA-8333CEEFD80B}" srcOrd="0" destOrd="0" presId="urn:microsoft.com/office/officeart/2005/8/layout/vList5"/>
    <dgm:cxn modelId="{03F0FC81-31D6-4CAC-B72D-91FD5ED5A7F6}" type="presOf" srcId="{1C79E8ED-BD78-4D54-9093-A6E33F8106A4}" destId="{7143E7DF-7DE5-4EC5-BFB2-241862AC02E1}" srcOrd="0" destOrd="0" presId="urn:microsoft.com/office/officeart/2005/8/layout/vList5"/>
    <dgm:cxn modelId="{0EAE818E-7688-4098-96DA-F56A457BB48B}" srcId="{ADB7A03F-3CFC-49C1-89D0-1552598309E2}" destId="{AA63FE5E-3CDE-4165-8BDB-F218C7A8C65D}" srcOrd="5" destOrd="0" parTransId="{F30FD280-BBFA-4D1C-BB84-7CA4D3D035BE}" sibTransId="{2671C5A3-83A7-47E3-8A25-574421311BA2}"/>
    <dgm:cxn modelId="{ECA998B0-FEA5-44FE-BC6F-B063DE16A467}" type="presOf" srcId="{3B21969B-7C74-4CC6-8346-1D89842222AB}" destId="{035247DE-A523-42F4-A076-9DC2C0FA3F26}" srcOrd="0" destOrd="0" presId="urn:microsoft.com/office/officeart/2005/8/layout/vList5"/>
    <dgm:cxn modelId="{F214A2B3-1FAC-4F50-938D-D81D65F05CFC}" type="presOf" srcId="{ED8F18C8-3416-4801-8C23-481EFE784447}" destId="{38EF1210-FC90-43BC-B508-E69BD97BD21E}" srcOrd="0" destOrd="0" presId="urn:microsoft.com/office/officeart/2005/8/layout/vList5"/>
    <dgm:cxn modelId="{5FFAACB3-E1EB-4D0F-9D92-EA68D3653128}" type="presOf" srcId="{BC13FB34-7994-4496-9733-B93CECE82F0D}" destId="{2113AAA5-9788-4DD4-95E2-3C996560467C}" srcOrd="0" destOrd="0" presId="urn:microsoft.com/office/officeart/2005/8/layout/vList5"/>
    <dgm:cxn modelId="{2F2122B5-B7AC-4B27-90E5-912AC5E5EDAF}" srcId="{ADB7A03F-3CFC-49C1-89D0-1552598309E2}" destId="{63A2AE2E-4C09-45B0-A591-08F20486A08D}" srcOrd="10" destOrd="0" parTransId="{17EDCD27-8A13-47BA-A660-C510EB88E355}" sibTransId="{D99236BF-A437-426D-928E-096A63D23F7D}"/>
    <dgm:cxn modelId="{9C859CBD-C0CC-44CC-A441-557BA37CA939}" type="presOf" srcId="{A69FCF9D-4363-4D4A-A06F-A61067E23FA3}" destId="{2B8A8A17-9E23-4359-8E84-DE6796488B8C}" srcOrd="0" destOrd="0" presId="urn:microsoft.com/office/officeart/2005/8/layout/vList5"/>
    <dgm:cxn modelId="{4F11FAEA-36B5-41B2-8D34-D3F7D88FFB2A}" srcId="{ADB7A03F-3CFC-49C1-89D0-1552598309E2}" destId="{F7923376-3919-4A27-B0D4-3FAC6A4C2C9B}" srcOrd="4" destOrd="0" parTransId="{D9085BAF-4DC4-466B-A04D-D2E9DED6A97F}" sibTransId="{D62DD867-067B-4964-93C2-FBF2B4046CAB}"/>
    <dgm:cxn modelId="{9A6740EC-C03A-4675-B952-31015E2C395E}" type="presOf" srcId="{63A2AE2E-4C09-45B0-A591-08F20486A08D}" destId="{7C328FF5-5E6A-41DD-970E-12E7718AB445}" srcOrd="0" destOrd="0" presId="urn:microsoft.com/office/officeart/2005/8/layout/vList5"/>
    <dgm:cxn modelId="{D9F57BF8-A9A4-494F-B1B7-3CCBB76E158D}" srcId="{ADB7A03F-3CFC-49C1-89D0-1552598309E2}" destId="{BC13FB34-7994-4496-9733-B93CECE82F0D}" srcOrd="9" destOrd="0" parTransId="{4DC4B9F8-7553-4B77-8E6C-44ED64891B21}" sibTransId="{F15C9A90-0843-4AC3-A594-A4BA5EDCE75F}"/>
    <dgm:cxn modelId="{6591B4FD-5ADA-4CC0-8870-5906537921A8}" type="presOf" srcId="{F7923376-3919-4A27-B0D4-3FAC6A4C2C9B}" destId="{D5B1EA3D-2D4E-4DB7-84A2-9DBCF1A9C7A2}" srcOrd="0" destOrd="0" presId="urn:microsoft.com/office/officeart/2005/8/layout/vList5"/>
    <dgm:cxn modelId="{FF63BCFD-71C5-4D53-B0C2-F5F59EDC5F78}" srcId="{ADB7A03F-3CFC-49C1-89D0-1552598309E2}" destId="{1C79E8ED-BD78-4D54-9093-A6E33F8106A4}" srcOrd="2" destOrd="0" parTransId="{68BBC6AF-09D9-43C4-B848-3CCD88D6FF02}" sibTransId="{101C4CD2-D514-4C2A-B4F0-A2C31F076728}"/>
    <dgm:cxn modelId="{80380F33-01AA-4FB4-9C01-949254B46F87}" type="presParOf" srcId="{269F3581-2799-4978-889E-6DBA20C66BEB}" destId="{6EFDDFBA-ECEF-44D5-B8F5-3B0F15AA36B7}" srcOrd="0" destOrd="0" presId="urn:microsoft.com/office/officeart/2005/8/layout/vList5"/>
    <dgm:cxn modelId="{B337DD96-45BE-49B4-BC66-A1CB99789F23}" type="presParOf" srcId="{6EFDDFBA-ECEF-44D5-B8F5-3B0F15AA36B7}" destId="{F3B40C5B-D1E8-478E-88CA-8333CEEFD80B}" srcOrd="0" destOrd="0" presId="urn:microsoft.com/office/officeart/2005/8/layout/vList5"/>
    <dgm:cxn modelId="{25A2F4AA-AD49-4705-8229-EF37C6892774}" type="presParOf" srcId="{269F3581-2799-4978-889E-6DBA20C66BEB}" destId="{F19C4F49-4676-4D8B-8595-42136F7CFA50}" srcOrd="1" destOrd="0" presId="urn:microsoft.com/office/officeart/2005/8/layout/vList5"/>
    <dgm:cxn modelId="{B7961691-6163-4633-B2A2-6159F78267C2}" type="presParOf" srcId="{269F3581-2799-4978-889E-6DBA20C66BEB}" destId="{0AEA0163-1AC1-4C75-B56A-DF9079820D17}" srcOrd="2" destOrd="0" presId="urn:microsoft.com/office/officeart/2005/8/layout/vList5"/>
    <dgm:cxn modelId="{F0ED114C-4F69-45C3-B13C-DD71BDE5D165}" type="presParOf" srcId="{0AEA0163-1AC1-4C75-B56A-DF9079820D17}" destId="{1626BDC7-05F1-4B84-95AF-C25E8C06932B}" srcOrd="0" destOrd="0" presId="urn:microsoft.com/office/officeart/2005/8/layout/vList5"/>
    <dgm:cxn modelId="{761140D6-9788-42FF-AC76-478DDBAC5CB8}" type="presParOf" srcId="{269F3581-2799-4978-889E-6DBA20C66BEB}" destId="{CC806036-4B3B-45D2-9B09-0748A6BB8CE8}" srcOrd="3" destOrd="0" presId="urn:microsoft.com/office/officeart/2005/8/layout/vList5"/>
    <dgm:cxn modelId="{BEB21FF6-05EB-4B2F-96B2-0DBBB2EB8FDA}" type="presParOf" srcId="{269F3581-2799-4978-889E-6DBA20C66BEB}" destId="{A9C1022D-C053-49E0-A9F8-20C32BC5349C}" srcOrd="4" destOrd="0" presId="urn:microsoft.com/office/officeart/2005/8/layout/vList5"/>
    <dgm:cxn modelId="{2E66DFED-559B-49E9-891A-C4A04B89ADA7}" type="presParOf" srcId="{A9C1022D-C053-49E0-A9F8-20C32BC5349C}" destId="{7143E7DF-7DE5-4EC5-BFB2-241862AC02E1}" srcOrd="0" destOrd="0" presId="urn:microsoft.com/office/officeart/2005/8/layout/vList5"/>
    <dgm:cxn modelId="{8EE22E1E-6690-4B1D-8017-01D7D8EF3654}" type="presParOf" srcId="{269F3581-2799-4978-889E-6DBA20C66BEB}" destId="{003C378E-7324-4FA3-A0AF-E525D15E1C95}" srcOrd="5" destOrd="0" presId="urn:microsoft.com/office/officeart/2005/8/layout/vList5"/>
    <dgm:cxn modelId="{A43C657B-FAC9-4B2E-BE79-0D6225455CC3}" type="presParOf" srcId="{269F3581-2799-4978-889E-6DBA20C66BEB}" destId="{244D050F-916E-4D61-A91B-CFCBAFC7EF66}" srcOrd="6" destOrd="0" presId="urn:microsoft.com/office/officeart/2005/8/layout/vList5"/>
    <dgm:cxn modelId="{4547AC31-D389-4A53-B905-6A15D0C5F005}" type="presParOf" srcId="{244D050F-916E-4D61-A91B-CFCBAFC7EF66}" destId="{DDA02830-2ECD-47F9-A5D0-F21A29D6AAFE}" srcOrd="0" destOrd="0" presId="urn:microsoft.com/office/officeart/2005/8/layout/vList5"/>
    <dgm:cxn modelId="{A0657346-F795-4EDC-817C-0C872561BA55}" type="presParOf" srcId="{269F3581-2799-4978-889E-6DBA20C66BEB}" destId="{62065F43-BEA0-48A3-86D6-9D16FAE1DBB8}" srcOrd="7" destOrd="0" presId="urn:microsoft.com/office/officeart/2005/8/layout/vList5"/>
    <dgm:cxn modelId="{93FE5B2A-1708-41C6-87B7-D614C234E765}" type="presParOf" srcId="{269F3581-2799-4978-889E-6DBA20C66BEB}" destId="{8A73550E-E414-4B92-844C-6B9870C3CB44}" srcOrd="8" destOrd="0" presId="urn:microsoft.com/office/officeart/2005/8/layout/vList5"/>
    <dgm:cxn modelId="{FD401CF9-A1B6-43D3-A9D1-2F1F1F336624}" type="presParOf" srcId="{8A73550E-E414-4B92-844C-6B9870C3CB44}" destId="{D5B1EA3D-2D4E-4DB7-84A2-9DBCF1A9C7A2}" srcOrd="0" destOrd="0" presId="urn:microsoft.com/office/officeart/2005/8/layout/vList5"/>
    <dgm:cxn modelId="{49505EEF-FFA9-44F3-8118-5DF91E8A2E95}" type="presParOf" srcId="{269F3581-2799-4978-889E-6DBA20C66BEB}" destId="{7F75523E-7069-4BA5-AD20-DBE49460D4CE}" srcOrd="9" destOrd="0" presId="urn:microsoft.com/office/officeart/2005/8/layout/vList5"/>
    <dgm:cxn modelId="{385A8BC2-B088-4011-BC81-7FD36C97FC56}" type="presParOf" srcId="{269F3581-2799-4978-889E-6DBA20C66BEB}" destId="{54FD7F21-837B-40F1-B1B6-C35AF86F3691}" srcOrd="10" destOrd="0" presId="urn:microsoft.com/office/officeart/2005/8/layout/vList5"/>
    <dgm:cxn modelId="{A9C04C91-61F6-480F-92F1-23A5BF2726F6}" type="presParOf" srcId="{54FD7F21-837B-40F1-B1B6-C35AF86F3691}" destId="{84FFA0AB-E494-46E8-B673-511009188CE3}" srcOrd="0" destOrd="0" presId="urn:microsoft.com/office/officeart/2005/8/layout/vList5"/>
    <dgm:cxn modelId="{A606BFEF-5A54-4450-8EB3-FA879FAB918B}" type="presParOf" srcId="{269F3581-2799-4978-889E-6DBA20C66BEB}" destId="{9CF7299D-D664-4279-BC5C-93972DF3E425}" srcOrd="11" destOrd="0" presId="urn:microsoft.com/office/officeart/2005/8/layout/vList5"/>
    <dgm:cxn modelId="{366D7234-4FE2-4A9E-8A44-F4006F7D3B0F}" type="presParOf" srcId="{269F3581-2799-4978-889E-6DBA20C66BEB}" destId="{19365D95-2107-4E89-B68D-98CF59614DC8}" srcOrd="12" destOrd="0" presId="urn:microsoft.com/office/officeart/2005/8/layout/vList5"/>
    <dgm:cxn modelId="{6AFEF83D-9488-4981-9A10-9080A107C88D}" type="presParOf" srcId="{19365D95-2107-4E89-B68D-98CF59614DC8}" destId="{38EF1210-FC90-43BC-B508-E69BD97BD21E}" srcOrd="0" destOrd="0" presId="urn:microsoft.com/office/officeart/2005/8/layout/vList5"/>
    <dgm:cxn modelId="{75DD84B1-73FB-4E14-9CBD-BB43CCEA5754}" type="presParOf" srcId="{269F3581-2799-4978-889E-6DBA20C66BEB}" destId="{9D05D7FF-81C9-40DC-820C-E30D7A504785}" srcOrd="13" destOrd="0" presId="urn:microsoft.com/office/officeart/2005/8/layout/vList5"/>
    <dgm:cxn modelId="{BFCE995E-6CC9-4496-B6A2-8FD794D60C5C}" type="presParOf" srcId="{269F3581-2799-4978-889E-6DBA20C66BEB}" destId="{CBFCCCFB-7AB2-4C1B-A612-25FE9DB23BF4}" srcOrd="14" destOrd="0" presId="urn:microsoft.com/office/officeart/2005/8/layout/vList5"/>
    <dgm:cxn modelId="{FEF5847B-0A9D-4439-849D-48D0AE3E1B54}" type="presParOf" srcId="{CBFCCCFB-7AB2-4C1B-A612-25FE9DB23BF4}" destId="{2B8A8A17-9E23-4359-8E84-DE6796488B8C}" srcOrd="0" destOrd="0" presId="urn:microsoft.com/office/officeart/2005/8/layout/vList5"/>
    <dgm:cxn modelId="{6A6B31D4-C7A5-4D0C-B08B-73FD13A2BA64}" type="presParOf" srcId="{269F3581-2799-4978-889E-6DBA20C66BEB}" destId="{109FF960-3C21-41E5-A1A5-B65165AFEF99}" srcOrd="15" destOrd="0" presId="urn:microsoft.com/office/officeart/2005/8/layout/vList5"/>
    <dgm:cxn modelId="{CA9D7D53-09EE-4E12-B78F-6903529B86C7}" type="presParOf" srcId="{269F3581-2799-4978-889E-6DBA20C66BEB}" destId="{F7E50C82-E409-480C-880B-1F04AD22A947}" srcOrd="16" destOrd="0" presId="urn:microsoft.com/office/officeart/2005/8/layout/vList5"/>
    <dgm:cxn modelId="{CC99F871-BC88-46D9-9EE1-3FF8205E861A}" type="presParOf" srcId="{F7E50C82-E409-480C-880B-1F04AD22A947}" destId="{4BB6A96D-29CA-41AD-813B-475F08664750}" srcOrd="0" destOrd="0" presId="urn:microsoft.com/office/officeart/2005/8/layout/vList5"/>
    <dgm:cxn modelId="{2C2CF816-8A03-4500-B27A-DF4F8E799327}" type="presParOf" srcId="{269F3581-2799-4978-889E-6DBA20C66BEB}" destId="{D2C4AACF-012A-4B29-A2CA-DB7340FF6029}" srcOrd="17" destOrd="0" presId="urn:microsoft.com/office/officeart/2005/8/layout/vList5"/>
    <dgm:cxn modelId="{CFF07B8E-153D-4340-9D7B-688049B33FEA}" type="presParOf" srcId="{269F3581-2799-4978-889E-6DBA20C66BEB}" destId="{7CB0DCA3-1CBC-4CB2-B9AD-AC0605C3811B}" srcOrd="18" destOrd="0" presId="urn:microsoft.com/office/officeart/2005/8/layout/vList5"/>
    <dgm:cxn modelId="{647E4A3E-A702-4B79-9225-2F9CCB0AE4F4}" type="presParOf" srcId="{7CB0DCA3-1CBC-4CB2-B9AD-AC0605C3811B}" destId="{2113AAA5-9788-4DD4-95E2-3C996560467C}" srcOrd="0" destOrd="0" presId="urn:microsoft.com/office/officeart/2005/8/layout/vList5"/>
    <dgm:cxn modelId="{E8FFFA45-E279-4FB6-A3D7-BC9BD22B1139}" type="presParOf" srcId="{269F3581-2799-4978-889E-6DBA20C66BEB}" destId="{D30E3946-259B-4626-BE52-88BAFA7D6081}" srcOrd="19" destOrd="0" presId="urn:microsoft.com/office/officeart/2005/8/layout/vList5"/>
    <dgm:cxn modelId="{77ADF600-2BD3-4F36-AFF7-6991EA3C9BEE}" type="presParOf" srcId="{269F3581-2799-4978-889E-6DBA20C66BEB}" destId="{BFBC1666-4ABB-47B5-B1D9-551FDF17CC7C}" srcOrd="20" destOrd="0" presId="urn:microsoft.com/office/officeart/2005/8/layout/vList5"/>
    <dgm:cxn modelId="{5F814387-FF51-43EA-858C-824D568AEACB}" type="presParOf" srcId="{BFBC1666-4ABB-47B5-B1D9-551FDF17CC7C}" destId="{7C328FF5-5E6A-41DD-970E-12E7718AB445}" srcOrd="0" destOrd="0" presId="urn:microsoft.com/office/officeart/2005/8/layout/vList5"/>
    <dgm:cxn modelId="{72EE310C-6EB4-4074-9AFC-65C8E413F0CD}" type="presParOf" srcId="{269F3581-2799-4978-889E-6DBA20C66BEB}" destId="{D2CD2591-08DE-4F6F-86DA-604CD6DAB4D9}" srcOrd="21" destOrd="0" presId="urn:microsoft.com/office/officeart/2005/8/layout/vList5"/>
    <dgm:cxn modelId="{411FA06D-6176-4954-B551-D462E803CE3A}" type="presParOf" srcId="{269F3581-2799-4978-889E-6DBA20C66BEB}" destId="{C8C47964-83C5-4B26-831E-57F474067A49}" srcOrd="22" destOrd="0" presId="urn:microsoft.com/office/officeart/2005/8/layout/vList5"/>
    <dgm:cxn modelId="{AC906B65-CC44-48F9-89F8-8B479642A00A}" type="presParOf" srcId="{C8C47964-83C5-4B26-831E-57F474067A49}" destId="{035247DE-A523-42F4-A076-9DC2C0FA3F26}"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2641321-2CD6-46C8-A102-56125102F56C}" type="doc">
      <dgm:prSet loTypeId="urn:microsoft.com/office/officeart/2005/8/layout/vList2" loCatId="list" qsTypeId="urn:microsoft.com/office/officeart/2005/8/quickstyle/simple5" qsCatId="simple" csTypeId="urn:microsoft.com/office/officeart/2005/8/colors/accent0_1" csCatId="mainScheme"/>
      <dgm:spPr/>
      <dgm:t>
        <a:bodyPr/>
        <a:lstStyle/>
        <a:p>
          <a:endParaRPr lang="en-IN"/>
        </a:p>
      </dgm:t>
    </dgm:pt>
    <dgm:pt modelId="{EB3491B4-54A2-4E54-BC2C-BDED2F86E451}">
      <dgm:prSet/>
      <dgm:spPr/>
      <dgm:t>
        <a:bodyPr/>
        <a:lstStyle/>
        <a:p>
          <a:r>
            <a:rPr lang="en-US" b="0" i="0" dirty="0"/>
            <a:t>Python File List</a:t>
          </a:r>
          <a:endParaRPr lang="en-IN" dirty="0"/>
        </a:p>
      </dgm:t>
    </dgm:pt>
    <dgm:pt modelId="{41DD307D-03DC-4B7E-854A-863988CEE224}" type="parTrans" cxnId="{4A3D44E9-4EF0-4159-A5F4-494A6FD839CE}">
      <dgm:prSet/>
      <dgm:spPr/>
      <dgm:t>
        <a:bodyPr/>
        <a:lstStyle/>
        <a:p>
          <a:endParaRPr lang="en-IN"/>
        </a:p>
      </dgm:t>
    </dgm:pt>
    <dgm:pt modelId="{BC797C16-5D93-47D1-95B5-D255181B5B4D}" type="sibTrans" cxnId="{4A3D44E9-4EF0-4159-A5F4-494A6FD839CE}">
      <dgm:prSet/>
      <dgm:spPr/>
      <dgm:t>
        <a:bodyPr/>
        <a:lstStyle/>
        <a:p>
          <a:endParaRPr lang="en-IN"/>
        </a:p>
      </dgm:t>
    </dgm:pt>
    <dgm:pt modelId="{B2A39823-B0D6-4CD6-8DE7-F1FE9D1A4746}" type="pres">
      <dgm:prSet presAssocID="{02641321-2CD6-46C8-A102-56125102F56C}" presName="linear" presStyleCnt="0">
        <dgm:presLayoutVars>
          <dgm:animLvl val="lvl"/>
          <dgm:resizeHandles val="exact"/>
        </dgm:presLayoutVars>
      </dgm:prSet>
      <dgm:spPr/>
    </dgm:pt>
    <dgm:pt modelId="{CC4249F1-679A-4216-8306-E946694896F5}" type="pres">
      <dgm:prSet presAssocID="{EB3491B4-54A2-4E54-BC2C-BDED2F86E451}" presName="parentText" presStyleLbl="node1" presStyleIdx="0" presStyleCnt="1">
        <dgm:presLayoutVars>
          <dgm:chMax val="0"/>
          <dgm:bulletEnabled val="1"/>
        </dgm:presLayoutVars>
      </dgm:prSet>
      <dgm:spPr/>
    </dgm:pt>
  </dgm:ptLst>
  <dgm:cxnLst>
    <dgm:cxn modelId="{7E0730C8-7716-4201-96A5-67B48B878A22}" type="presOf" srcId="{EB3491B4-54A2-4E54-BC2C-BDED2F86E451}" destId="{CC4249F1-679A-4216-8306-E946694896F5}" srcOrd="0" destOrd="0" presId="urn:microsoft.com/office/officeart/2005/8/layout/vList2"/>
    <dgm:cxn modelId="{E62A3CC9-9D71-47A5-9DFA-BCC0BC9B64FF}" type="presOf" srcId="{02641321-2CD6-46C8-A102-56125102F56C}" destId="{B2A39823-B0D6-4CD6-8DE7-F1FE9D1A4746}" srcOrd="0" destOrd="0" presId="urn:microsoft.com/office/officeart/2005/8/layout/vList2"/>
    <dgm:cxn modelId="{4A3D44E9-4EF0-4159-A5F4-494A6FD839CE}" srcId="{02641321-2CD6-46C8-A102-56125102F56C}" destId="{EB3491B4-54A2-4E54-BC2C-BDED2F86E451}" srcOrd="0" destOrd="0" parTransId="{41DD307D-03DC-4B7E-854A-863988CEE224}" sibTransId="{BC797C16-5D93-47D1-95B5-D255181B5B4D}"/>
    <dgm:cxn modelId="{09870A48-871E-4631-8C6F-F8D7E34377AD}" type="presParOf" srcId="{B2A39823-B0D6-4CD6-8DE7-F1FE9D1A4746}" destId="{CC4249F1-679A-4216-8306-E946694896F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F936CB0-E764-4577-84A4-F85D2C7CEF89}" type="doc">
      <dgm:prSet loTypeId="urn:microsoft.com/office/officeart/2005/8/layout/matrix3" loCatId="matrix" qsTypeId="urn:microsoft.com/office/officeart/2005/8/quickstyle/3d3" qsCatId="3D" csTypeId="urn:microsoft.com/office/officeart/2005/8/colors/accent0_1" csCatId="mainScheme"/>
      <dgm:spPr/>
      <dgm:t>
        <a:bodyPr/>
        <a:lstStyle/>
        <a:p>
          <a:endParaRPr lang="en-IN"/>
        </a:p>
      </dgm:t>
    </dgm:pt>
    <dgm:pt modelId="{853A07BD-E196-4FB7-900F-90A7A12EDC48}">
      <dgm:prSet custT="1"/>
      <dgm:spPr/>
      <dgm:t>
        <a:bodyPr/>
        <a:lstStyle/>
        <a:p>
          <a:r>
            <a:rPr lang="en-US" sz="700" b="0" i="0" dirty="0"/>
            <a:t>i need to create mask detection using real time videos and using Particular image</a:t>
          </a:r>
          <a:r>
            <a:rPr lang="en-US" sz="600" b="0" i="0" dirty="0"/>
            <a:t>.</a:t>
          </a:r>
          <a:endParaRPr lang="en-IN" sz="600" dirty="0"/>
        </a:p>
      </dgm:t>
    </dgm:pt>
    <dgm:pt modelId="{9303DA4C-965E-42D6-A5A5-69E1F5B77345}" type="parTrans" cxnId="{852D12AB-EFFC-4730-B550-1BD8F5135D46}">
      <dgm:prSet/>
      <dgm:spPr/>
      <dgm:t>
        <a:bodyPr/>
        <a:lstStyle/>
        <a:p>
          <a:endParaRPr lang="en-IN"/>
        </a:p>
      </dgm:t>
    </dgm:pt>
    <dgm:pt modelId="{00F2447D-6EE0-4BD7-B3AF-C652134979EA}" type="sibTrans" cxnId="{852D12AB-EFFC-4730-B550-1BD8F5135D46}">
      <dgm:prSet/>
      <dgm:spPr/>
      <dgm:t>
        <a:bodyPr/>
        <a:lstStyle/>
        <a:p>
          <a:endParaRPr lang="en-IN"/>
        </a:p>
      </dgm:t>
    </dgm:pt>
    <dgm:pt modelId="{F7EE9FF0-B32F-4237-BEAB-C751263250F2}">
      <dgm:prSet custT="1"/>
      <dgm:spPr/>
      <dgm:t>
        <a:bodyPr/>
        <a:lstStyle/>
        <a:p>
          <a:r>
            <a:rPr lang="en-US" sz="800" b="0" i="0" dirty="0"/>
            <a:t>So for that  I need to create  detect_mask_image.py</a:t>
          </a:r>
          <a:endParaRPr lang="en-IN" sz="800" dirty="0"/>
        </a:p>
      </dgm:t>
    </dgm:pt>
    <dgm:pt modelId="{BAEAD6A8-A9BE-46BD-923E-8D5F61A395DF}" type="parTrans" cxnId="{9FC96C7A-3794-4D2B-B246-FCE16BB0C71F}">
      <dgm:prSet/>
      <dgm:spPr/>
      <dgm:t>
        <a:bodyPr/>
        <a:lstStyle/>
        <a:p>
          <a:endParaRPr lang="en-IN"/>
        </a:p>
      </dgm:t>
    </dgm:pt>
    <dgm:pt modelId="{A9D35BEC-89D4-4094-8BA7-F23611C09635}" type="sibTrans" cxnId="{9FC96C7A-3794-4D2B-B246-FCE16BB0C71F}">
      <dgm:prSet/>
      <dgm:spPr/>
      <dgm:t>
        <a:bodyPr/>
        <a:lstStyle/>
        <a:p>
          <a:endParaRPr lang="en-IN"/>
        </a:p>
      </dgm:t>
    </dgm:pt>
    <dgm:pt modelId="{58E4B003-8824-480F-AFA8-2DC0A2C9E7EC}">
      <dgm:prSet custT="1"/>
      <dgm:spPr/>
      <dgm:t>
        <a:bodyPr/>
        <a:lstStyle/>
        <a:p>
          <a:r>
            <a:rPr lang="en-US" sz="800" b="0" i="0" dirty="0"/>
            <a:t>For real time videos I need to create detect_mask_video.py</a:t>
          </a:r>
          <a:endParaRPr lang="en-IN" sz="800" dirty="0"/>
        </a:p>
      </dgm:t>
    </dgm:pt>
    <dgm:pt modelId="{CE8A1B4D-AB1B-4EA2-8606-ED21ECDD0BAE}" type="parTrans" cxnId="{7628E725-C75F-41EC-B6CE-BB96683EEA1C}">
      <dgm:prSet/>
      <dgm:spPr/>
      <dgm:t>
        <a:bodyPr/>
        <a:lstStyle/>
        <a:p>
          <a:endParaRPr lang="en-IN"/>
        </a:p>
      </dgm:t>
    </dgm:pt>
    <dgm:pt modelId="{C115A01D-53C3-4A4A-90E1-A71F5BAA7AFA}" type="sibTrans" cxnId="{7628E725-C75F-41EC-B6CE-BB96683EEA1C}">
      <dgm:prSet/>
      <dgm:spPr/>
      <dgm:t>
        <a:bodyPr/>
        <a:lstStyle/>
        <a:p>
          <a:endParaRPr lang="en-IN"/>
        </a:p>
      </dgm:t>
    </dgm:pt>
    <dgm:pt modelId="{2F84F054-D180-4C11-9260-ED5E59B5D97F}">
      <dgm:prSet custT="1"/>
      <dgm:spPr/>
      <dgm:t>
        <a:bodyPr/>
        <a:lstStyle/>
        <a:p>
          <a:r>
            <a:rPr lang="en-US" sz="800" b="0" i="0" dirty="0"/>
            <a:t>For Train The Mask I Need to Create  train_mask_detector.py</a:t>
          </a:r>
          <a:endParaRPr lang="en-IN" sz="800" dirty="0"/>
        </a:p>
      </dgm:t>
    </dgm:pt>
    <dgm:pt modelId="{EF558C2A-DADE-45A2-88F1-4118C79B9C69}" type="parTrans" cxnId="{A5C57042-C1C5-45DF-80E7-DE3B7EFEC7A8}">
      <dgm:prSet/>
      <dgm:spPr/>
      <dgm:t>
        <a:bodyPr/>
        <a:lstStyle/>
        <a:p>
          <a:endParaRPr lang="en-IN"/>
        </a:p>
      </dgm:t>
    </dgm:pt>
    <dgm:pt modelId="{365FE763-99A4-44DD-87BE-A8A41EFA4E60}" type="sibTrans" cxnId="{A5C57042-C1C5-45DF-80E7-DE3B7EFEC7A8}">
      <dgm:prSet/>
      <dgm:spPr/>
      <dgm:t>
        <a:bodyPr/>
        <a:lstStyle/>
        <a:p>
          <a:endParaRPr lang="en-IN"/>
        </a:p>
      </dgm:t>
    </dgm:pt>
    <dgm:pt modelId="{54B33E64-4917-45AC-8F71-5DB79608E402}">
      <dgm:prSet/>
      <dgm:spPr/>
    </dgm:pt>
    <dgm:pt modelId="{3CFAE689-B0EF-404F-9A0F-0D360E2340A2}" type="parTrans" cxnId="{651CA5A8-2354-46FB-9A7F-03FD1215CC68}">
      <dgm:prSet/>
      <dgm:spPr/>
      <dgm:t>
        <a:bodyPr/>
        <a:lstStyle/>
        <a:p>
          <a:endParaRPr lang="en-IN"/>
        </a:p>
      </dgm:t>
    </dgm:pt>
    <dgm:pt modelId="{F3EC3AFC-89F3-4ECB-9B51-ECE1F9355E2C}" type="sibTrans" cxnId="{651CA5A8-2354-46FB-9A7F-03FD1215CC68}">
      <dgm:prSet/>
      <dgm:spPr/>
      <dgm:t>
        <a:bodyPr/>
        <a:lstStyle/>
        <a:p>
          <a:endParaRPr lang="en-IN"/>
        </a:p>
      </dgm:t>
    </dgm:pt>
    <dgm:pt modelId="{E2DB117A-F3CB-4F77-9AED-46809B745C81}" type="pres">
      <dgm:prSet presAssocID="{CF936CB0-E764-4577-84A4-F85D2C7CEF89}" presName="matrix" presStyleCnt="0">
        <dgm:presLayoutVars>
          <dgm:chMax val="1"/>
          <dgm:dir/>
          <dgm:resizeHandles val="exact"/>
        </dgm:presLayoutVars>
      </dgm:prSet>
      <dgm:spPr/>
    </dgm:pt>
    <dgm:pt modelId="{EBED16D4-8D89-4007-9666-3F1396025C1F}" type="pres">
      <dgm:prSet presAssocID="{CF936CB0-E764-4577-84A4-F85D2C7CEF89}" presName="diamond" presStyleLbl="bgShp" presStyleIdx="0" presStyleCnt="1"/>
      <dgm:spPr/>
    </dgm:pt>
    <dgm:pt modelId="{35B04901-5D07-43DE-9B91-7E09EB36FEDF}" type="pres">
      <dgm:prSet presAssocID="{CF936CB0-E764-4577-84A4-F85D2C7CEF89}" presName="quad1" presStyleLbl="node1" presStyleIdx="0" presStyleCnt="4">
        <dgm:presLayoutVars>
          <dgm:chMax val="0"/>
          <dgm:chPref val="0"/>
          <dgm:bulletEnabled val="1"/>
        </dgm:presLayoutVars>
      </dgm:prSet>
      <dgm:spPr/>
    </dgm:pt>
    <dgm:pt modelId="{A75B9BC6-AAC5-4E98-8D43-500C6ACBAF21}" type="pres">
      <dgm:prSet presAssocID="{CF936CB0-E764-4577-84A4-F85D2C7CEF89}" presName="quad2" presStyleLbl="node1" presStyleIdx="1" presStyleCnt="4">
        <dgm:presLayoutVars>
          <dgm:chMax val="0"/>
          <dgm:chPref val="0"/>
          <dgm:bulletEnabled val="1"/>
        </dgm:presLayoutVars>
      </dgm:prSet>
      <dgm:spPr/>
    </dgm:pt>
    <dgm:pt modelId="{4F0B8732-25D2-417A-895B-94BFD685EDE0}" type="pres">
      <dgm:prSet presAssocID="{CF936CB0-E764-4577-84A4-F85D2C7CEF89}" presName="quad3" presStyleLbl="node1" presStyleIdx="2" presStyleCnt="4">
        <dgm:presLayoutVars>
          <dgm:chMax val="0"/>
          <dgm:chPref val="0"/>
          <dgm:bulletEnabled val="1"/>
        </dgm:presLayoutVars>
      </dgm:prSet>
      <dgm:spPr/>
    </dgm:pt>
    <dgm:pt modelId="{3233E773-E3C8-4EF6-9730-3CCEACB2CA15}" type="pres">
      <dgm:prSet presAssocID="{CF936CB0-E764-4577-84A4-F85D2C7CEF89}" presName="quad4" presStyleLbl="node1" presStyleIdx="3" presStyleCnt="4">
        <dgm:presLayoutVars>
          <dgm:chMax val="0"/>
          <dgm:chPref val="0"/>
          <dgm:bulletEnabled val="1"/>
        </dgm:presLayoutVars>
      </dgm:prSet>
      <dgm:spPr/>
    </dgm:pt>
  </dgm:ptLst>
  <dgm:cxnLst>
    <dgm:cxn modelId="{1C5FD311-17A5-4786-8091-65DDBB3E2F78}" type="presOf" srcId="{2F84F054-D180-4C11-9260-ED5E59B5D97F}" destId="{3233E773-E3C8-4EF6-9730-3CCEACB2CA15}" srcOrd="0" destOrd="0" presId="urn:microsoft.com/office/officeart/2005/8/layout/matrix3"/>
    <dgm:cxn modelId="{54F96312-B07A-45B1-BBD9-890F27FFCCA5}" type="presOf" srcId="{F7EE9FF0-B32F-4237-BEAB-C751263250F2}" destId="{A75B9BC6-AAC5-4E98-8D43-500C6ACBAF21}" srcOrd="0" destOrd="0" presId="urn:microsoft.com/office/officeart/2005/8/layout/matrix3"/>
    <dgm:cxn modelId="{7628E725-C75F-41EC-B6CE-BB96683EEA1C}" srcId="{CF936CB0-E764-4577-84A4-F85D2C7CEF89}" destId="{58E4B003-8824-480F-AFA8-2DC0A2C9E7EC}" srcOrd="2" destOrd="0" parTransId="{CE8A1B4D-AB1B-4EA2-8606-ED21ECDD0BAE}" sibTransId="{C115A01D-53C3-4A4A-90E1-A71F5BAA7AFA}"/>
    <dgm:cxn modelId="{A5C57042-C1C5-45DF-80E7-DE3B7EFEC7A8}" srcId="{CF936CB0-E764-4577-84A4-F85D2C7CEF89}" destId="{2F84F054-D180-4C11-9260-ED5E59B5D97F}" srcOrd="3" destOrd="0" parTransId="{EF558C2A-DADE-45A2-88F1-4118C79B9C69}" sibTransId="{365FE763-99A4-44DD-87BE-A8A41EFA4E60}"/>
    <dgm:cxn modelId="{52B8854E-3286-466D-A126-E53A436FA5F5}" type="presOf" srcId="{CF936CB0-E764-4577-84A4-F85D2C7CEF89}" destId="{E2DB117A-F3CB-4F77-9AED-46809B745C81}" srcOrd="0" destOrd="0" presId="urn:microsoft.com/office/officeart/2005/8/layout/matrix3"/>
    <dgm:cxn modelId="{9FC96C7A-3794-4D2B-B246-FCE16BB0C71F}" srcId="{CF936CB0-E764-4577-84A4-F85D2C7CEF89}" destId="{F7EE9FF0-B32F-4237-BEAB-C751263250F2}" srcOrd="1" destOrd="0" parTransId="{BAEAD6A8-A9BE-46BD-923E-8D5F61A395DF}" sibTransId="{A9D35BEC-89D4-4094-8BA7-F23611C09635}"/>
    <dgm:cxn modelId="{6AEADA8C-E639-4F0E-9F4A-06A4F30B44CE}" type="presOf" srcId="{853A07BD-E196-4FB7-900F-90A7A12EDC48}" destId="{35B04901-5D07-43DE-9B91-7E09EB36FEDF}" srcOrd="0" destOrd="0" presId="urn:microsoft.com/office/officeart/2005/8/layout/matrix3"/>
    <dgm:cxn modelId="{651CA5A8-2354-46FB-9A7F-03FD1215CC68}" srcId="{CF936CB0-E764-4577-84A4-F85D2C7CEF89}" destId="{54B33E64-4917-45AC-8F71-5DB79608E402}" srcOrd="4" destOrd="0" parTransId="{3CFAE689-B0EF-404F-9A0F-0D360E2340A2}" sibTransId="{F3EC3AFC-89F3-4ECB-9B51-ECE1F9355E2C}"/>
    <dgm:cxn modelId="{852D12AB-EFFC-4730-B550-1BD8F5135D46}" srcId="{CF936CB0-E764-4577-84A4-F85D2C7CEF89}" destId="{853A07BD-E196-4FB7-900F-90A7A12EDC48}" srcOrd="0" destOrd="0" parTransId="{9303DA4C-965E-42D6-A5A5-69E1F5B77345}" sibTransId="{00F2447D-6EE0-4BD7-B3AF-C652134979EA}"/>
    <dgm:cxn modelId="{7FA81CE4-9DDF-4473-A35B-F6F5D38A0FDE}" type="presOf" srcId="{58E4B003-8824-480F-AFA8-2DC0A2C9E7EC}" destId="{4F0B8732-25D2-417A-895B-94BFD685EDE0}" srcOrd="0" destOrd="0" presId="urn:microsoft.com/office/officeart/2005/8/layout/matrix3"/>
    <dgm:cxn modelId="{4E1FA286-3FF8-475B-97B2-847B4E5F72EB}" type="presParOf" srcId="{E2DB117A-F3CB-4F77-9AED-46809B745C81}" destId="{EBED16D4-8D89-4007-9666-3F1396025C1F}" srcOrd="0" destOrd="0" presId="urn:microsoft.com/office/officeart/2005/8/layout/matrix3"/>
    <dgm:cxn modelId="{EF44F1E2-A5EE-479A-9065-5714904F8473}" type="presParOf" srcId="{E2DB117A-F3CB-4F77-9AED-46809B745C81}" destId="{35B04901-5D07-43DE-9B91-7E09EB36FEDF}" srcOrd="1" destOrd="0" presId="urn:microsoft.com/office/officeart/2005/8/layout/matrix3"/>
    <dgm:cxn modelId="{1890C331-6D06-4A42-9B94-22D9256C686C}" type="presParOf" srcId="{E2DB117A-F3CB-4F77-9AED-46809B745C81}" destId="{A75B9BC6-AAC5-4E98-8D43-500C6ACBAF21}" srcOrd="2" destOrd="0" presId="urn:microsoft.com/office/officeart/2005/8/layout/matrix3"/>
    <dgm:cxn modelId="{63FA04FC-6DD0-4D85-A7E9-DB64B4376A99}" type="presParOf" srcId="{E2DB117A-F3CB-4F77-9AED-46809B745C81}" destId="{4F0B8732-25D2-417A-895B-94BFD685EDE0}" srcOrd="3" destOrd="0" presId="urn:microsoft.com/office/officeart/2005/8/layout/matrix3"/>
    <dgm:cxn modelId="{48643EEF-26DD-4E3C-8414-0E8EC86C6440}" type="presParOf" srcId="{E2DB117A-F3CB-4F77-9AED-46809B745C81}" destId="{3233E773-E3C8-4EF6-9730-3CCEACB2CA15}" srcOrd="4" destOrd="0" presId="urn:microsoft.com/office/officeart/2005/8/layout/matrix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C3A88E9-7517-44AC-AA22-52943436A45A}" type="doc">
      <dgm:prSet loTypeId="urn:microsoft.com/office/officeart/2005/8/layout/target3" loCatId="relationship" qsTypeId="urn:microsoft.com/office/officeart/2005/8/quickstyle/3d2" qsCatId="3D" csTypeId="urn:microsoft.com/office/officeart/2005/8/colors/accent0_3" csCatId="mainScheme"/>
      <dgm:spPr/>
      <dgm:t>
        <a:bodyPr/>
        <a:lstStyle/>
        <a:p>
          <a:endParaRPr lang="en-IN"/>
        </a:p>
      </dgm:t>
    </dgm:pt>
    <dgm:pt modelId="{DFA51772-3246-4152-9F48-617B3A50AEEA}">
      <dgm:prSet/>
      <dgm:spPr/>
      <dgm:t>
        <a:bodyPr/>
        <a:lstStyle/>
        <a:p>
          <a:r>
            <a:rPr lang="en-US" b="1" i="0"/>
            <a:t>Code Of Mask Detection</a:t>
          </a:r>
          <a:endParaRPr lang="en-IN"/>
        </a:p>
      </dgm:t>
    </dgm:pt>
    <dgm:pt modelId="{E37FCBDC-48F3-4171-8679-C0CBAC4AFCFD}" type="parTrans" cxnId="{BC88477E-E76D-47A4-AC08-F1D29B5806B5}">
      <dgm:prSet/>
      <dgm:spPr/>
      <dgm:t>
        <a:bodyPr/>
        <a:lstStyle/>
        <a:p>
          <a:endParaRPr lang="en-IN"/>
        </a:p>
      </dgm:t>
    </dgm:pt>
    <dgm:pt modelId="{D57C0C18-71FB-4BED-B64C-C779C4E84DD0}" type="sibTrans" cxnId="{BC88477E-E76D-47A4-AC08-F1D29B5806B5}">
      <dgm:prSet/>
      <dgm:spPr/>
      <dgm:t>
        <a:bodyPr/>
        <a:lstStyle/>
        <a:p>
          <a:endParaRPr lang="en-IN"/>
        </a:p>
      </dgm:t>
    </dgm:pt>
    <dgm:pt modelId="{38C30D49-F408-4DF4-86AE-DC717BA75462}" type="pres">
      <dgm:prSet presAssocID="{0C3A88E9-7517-44AC-AA22-52943436A45A}" presName="Name0" presStyleCnt="0">
        <dgm:presLayoutVars>
          <dgm:chMax val="7"/>
          <dgm:dir/>
          <dgm:animLvl val="lvl"/>
          <dgm:resizeHandles val="exact"/>
        </dgm:presLayoutVars>
      </dgm:prSet>
      <dgm:spPr/>
    </dgm:pt>
    <dgm:pt modelId="{5242EB8F-461C-4FEA-BD6A-EEC30CBF4563}" type="pres">
      <dgm:prSet presAssocID="{DFA51772-3246-4152-9F48-617B3A50AEEA}" presName="circle1" presStyleLbl="node1" presStyleIdx="0" presStyleCnt="1"/>
      <dgm:spPr/>
    </dgm:pt>
    <dgm:pt modelId="{3ACA103E-90C1-44F1-8AE2-F28155F468D5}" type="pres">
      <dgm:prSet presAssocID="{DFA51772-3246-4152-9F48-617B3A50AEEA}" presName="space" presStyleCnt="0"/>
      <dgm:spPr/>
    </dgm:pt>
    <dgm:pt modelId="{1CBD6A58-44A1-4575-A5B4-25ED4C1E4F56}" type="pres">
      <dgm:prSet presAssocID="{DFA51772-3246-4152-9F48-617B3A50AEEA}" presName="rect1" presStyleLbl="alignAcc1" presStyleIdx="0" presStyleCnt="1"/>
      <dgm:spPr/>
    </dgm:pt>
    <dgm:pt modelId="{0D75D70F-A1F1-404F-B404-CE825FF84B04}" type="pres">
      <dgm:prSet presAssocID="{DFA51772-3246-4152-9F48-617B3A50AEEA}" presName="rect1ParTxNoCh" presStyleLbl="alignAcc1" presStyleIdx="0" presStyleCnt="1">
        <dgm:presLayoutVars>
          <dgm:chMax val="1"/>
          <dgm:bulletEnabled val="1"/>
        </dgm:presLayoutVars>
      </dgm:prSet>
      <dgm:spPr/>
    </dgm:pt>
  </dgm:ptLst>
  <dgm:cxnLst>
    <dgm:cxn modelId="{B4B43631-473F-4466-8716-733795C930E3}" type="presOf" srcId="{0C3A88E9-7517-44AC-AA22-52943436A45A}" destId="{38C30D49-F408-4DF4-86AE-DC717BA75462}" srcOrd="0" destOrd="0" presId="urn:microsoft.com/office/officeart/2005/8/layout/target3"/>
    <dgm:cxn modelId="{BC88477E-E76D-47A4-AC08-F1D29B5806B5}" srcId="{0C3A88E9-7517-44AC-AA22-52943436A45A}" destId="{DFA51772-3246-4152-9F48-617B3A50AEEA}" srcOrd="0" destOrd="0" parTransId="{E37FCBDC-48F3-4171-8679-C0CBAC4AFCFD}" sibTransId="{D57C0C18-71FB-4BED-B64C-C779C4E84DD0}"/>
    <dgm:cxn modelId="{DB944FBD-AC93-4C01-A971-007AAEECC59F}" type="presOf" srcId="{DFA51772-3246-4152-9F48-617B3A50AEEA}" destId="{0D75D70F-A1F1-404F-B404-CE825FF84B04}" srcOrd="1" destOrd="0" presId="urn:microsoft.com/office/officeart/2005/8/layout/target3"/>
    <dgm:cxn modelId="{E55CDDEA-5ED1-433F-AB9D-FBF9DD86965D}" type="presOf" srcId="{DFA51772-3246-4152-9F48-617B3A50AEEA}" destId="{1CBD6A58-44A1-4575-A5B4-25ED4C1E4F56}" srcOrd="0" destOrd="0" presId="urn:microsoft.com/office/officeart/2005/8/layout/target3"/>
    <dgm:cxn modelId="{F1A4A95C-0AEF-451F-A0FE-80136AA2175B}" type="presParOf" srcId="{38C30D49-F408-4DF4-86AE-DC717BA75462}" destId="{5242EB8F-461C-4FEA-BD6A-EEC30CBF4563}" srcOrd="0" destOrd="0" presId="urn:microsoft.com/office/officeart/2005/8/layout/target3"/>
    <dgm:cxn modelId="{35D33B16-D6F6-4E51-95AE-20284F57D390}" type="presParOf" srcId="{38C30D49-F408-4DF4-86AE-DC717BA75462}" destId="{3ACA103E-90C1-44F1-8AE2-F28155F468D5}" srcOrd="1" destOrd="0" presId="urn:microsoft.com/office/officeart/2005/8/layout/target3"/>
    <dgm:cxn modelId="{99B7C3FD-53B9-4FBB-A859-E4D137DEB857}" type="presParOf" srcId="{38C30D49-F408-4DF4-86AE-DC717BA75462}" destId="{1CBD6A58-44A1-4575-A5B4-25ED4C1E4F56}" srcOrd="2" destOrd="0" presId="urn:microsoft.com/office/officeart/2005/8/layout/target3"/>
    <dgm:cxn modelId="{5DDB59B2-F380-4CEE-A9DD-769720999455}" type="presParOf" srcId="{38C30D49-F408-4DF4-86AE-DC717BA75462}" destId="{0D75D70F-A1F1-404F-B404-CE825FF84B04}" srcOrd="3"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75644F-67BF-426E-9223-E9EC193AA2CF}">
      <dsp:nvSpPr>
        <dsp:cNvPr id="0" name=""/>
        <dsp:cNvSpPr/>
      </dsp:nvSpPr>
      <dsp:spPr>
        <a:xfrm>
          <a:off x="990475" y="0"/>
          <a:ext cx="2783173" cy="2783173"/>
        </a:xfrm>
        <a:prstGeom prst="triangle">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FCA14F3F-53AC-428B-AA9E-5CE086BA08BA}">
      <dsp:nvSpPr>
        <dsp:cNvPr id="0" name=""/>
        <dsp:cNvSpPr/>
      </dsp:nvSpPr>
      <dsp:spPr>
        <a:xfrm>
          <a:off x="2382062" y="278589"/>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Introduction</a:t>
          </a:r>
          <a:endParaRPr lang="en-IN" sz="900" b="1" kern="1200" dirty="0"/>
        </a:p>
      </dsp:txBody>
      <dsp:txXfrm>
        <a:off x="2394136" y="290663"/>
        <a:ext cx="1784914" cy="223184"/>
      </dsp:txXfrm>
    </dsp:sp>
    <dsp:sp modelId="{518E481D-F8C5-468B-8EF5-FE92DC0B25A0}">
      <dsp:nvSpPr>
        <dsp:cNvPr id="0" name=""/>
        <dsp:cNvSpPr/>
      </dsp:nvSpPr>
      <dsp:spPr>
        <a:xfrm>
          <a:off x="2382062" y="556838"/>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r" defTabSz="400050">
            <a:lnSpc>
              <a:spcPct val="90000"/>
            </a:lnSpc>
            <a:spcBef>
              <a:spcPct val="0"/>
            </a:spcBef>
            <a:spcAft>
              <a:spcPct val="35000"/>
            </a:spcAft>
            <a:buNone/>
          </a:pPr>
          <a:r>
            <a:rPr lang="en-US" sz="900" b="1" kern="1200" dirty="0"/>
            <a:t>Name: Kashyap Pathak	</a:t>
          </a:r>
          <a:endParaRPr lang="en-IN" sz="900" kern="1200" dirty="0"/>
        </a:p>
      </dsp:txBody>
      <dsp:txXfrm>
        <a:off x="2394136" y="568912"/>
        <a:ext cx="1784914" cy="223184"/>
      </dsp:txXfrm>
    </dsp:sp>
    <dsp:sp modelId="{9F1DE2A4-49A6-4AA8-BDB6-A2D8B8ED1526}">
      <dsp:nvSpPr>
        <dsp:cNvPr id="0" name=""/>
        <dsp:cNvSpPr/>
      </dsp:nvSpPr>
      <dsp:spPr>
        <a:xfrm>
          <a:off x="2382062" y="835087"/>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Enrollment No: 92000133029</a:t>
          </a:r>
          <a:endParaRPr lang="en-IN" sz="900" kern="1200" dirty="0"/>
        </a:p>
      </dsp:txBody>
      <dsp:txXfrm>
        <a:off x="2394136" y="847161"/>
        <a:ext cx="1784914" cy="223184"/>
      </dsp:txXfrm>
    </dsp:sp>
    <dsp:sp modelId="{5EF67DEC-4E60-48FA-B80D-D2A96CF7906E}">
      <dsp:nvSpPr>
        <dsp:cNvPr id="0" name=""/>
        <dsp:cNvSpPr/>
      </dsp:nvSpPr>
      <dsp:spPr>
        <a:xfrm>
          <a:off x="2382062" y="1113337"/>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Topic:  Mask Detection Project</a:t>
          </a:r>
          <a:endParaRPr lang="en-IN" sz="900" kern="1200"/>
        </a:p>
      </dsp:txBody>
      <dsp:txXfrm>
        <a:off x="2394136" y="1125411"/>
        <a:ext cx="1784914" cy="223184"/>
      </dsp:txXfrm>
    </dsp:sp>
    <dsp:sp modelId="{0008E573-5CCF-4536-AEAC-A034B652F1AA}">
      <dsp:nvSpPr>
        <dsp:cNvPr id="0" name=""/>
        <dsp:cNvSpPr/>
      </dsp:nvSpPr>
      <dsp:spPr>
        <a:xfrm>
          <a:off x="2382062" y="1391586"/>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Subject:  Artificial Intelligence</a:t>
          </a:r>
          <a:endParaRPr lang="en-IN" sz="900" kern="1200"/>
        </a:p>
      </dsp:txBody>
      <dsp:txXfrm>
        <a:off x="2394136" y="1403660"/>
        <a:ext cx="1784914" cy="223184"/>
      </dsp:txXfrm>
    </dsp:sp>
    <dsp:sp modelId="{35E5A5A1-BF0A-4C09-BA5D-409CAF2E3831}">
      <dsp:nvSpPr>
        <dsp:cNvPr id="0" name=""/>
        <dsp:cNvSpPr/>
      </dsp:nvSpPr>
      <dsp:spPr>
        <a:xfrm>
          <a:off x="2382062" y="1669835"/>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Branch:  ICT</a:t>
          </a:r>
          <a:endParaRPr lang="en-IN" sz="900" kern="1200"/>
        </a:p>
      </dsp:txBody>
      <dsp:txXfrm>
        <a:off x="2394136" y="1681909"/>
        <a:ext cx="1784914" cy="223184"/>
      </dsp:txXfrm>
    </dsp:sp>
    <dsp:sp modelId="{CF3934A0-4DBF-4BE7-9130-25215BE3BAAE}">
      <dsp:nvSpPr>
        <dsp:cNvPr id="0" name=""/>
        <dsp:cNvSpPr/>
      </dsp:nvSpPr>
      <dsp:spPr>
        <a:xfrm>
          <a:off x="2382062" y="1948085"/>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Sem:  6</a:t>
          </a:r>
          <a:endParaRPr lang="en-IN" sz="900" kern="1200"/>
        </a:p>
      </dsp:txBody>
      <dsp:txXfrm>
        <a:off x="2394136" y="1960159"/>
        <a:ext cx="1784914" cy="223184"/>
      </dsp:txXfrm>
    </dsp:sp>
    <dsp:sp modelId="{3F217246-87DA-4452-805D-5802C5FEEEEF}">
      <dsp:nvSpPr>
        <dsp:cNvPr id="0" name=""/>
        <dsp:cNvSpPr/>
      </dsp:nvSpPr>
      <dsp:spPr>
        <a:xfrm>
          <a:off x="2382062" y="2226334"/>
          <a:ext cx="1809062" cy="247332"/>
        </a:xfrm>
        <a:prstGeom prst="round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a:t>Guided By:  Prof. Nishith Kotak</a:t>
          </a:r>
          <a:endParaRPr lang="en-IN" sz="900" kern="1200"/>
        </a:p>
      </dsp:txBody>
      <dsp:txXfrm>
        <a:off x="2394136" y="2238408"/>
        <a:ext cx="1784914" cy="22318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F4E7E8-4F51-4F3C-9503-3DDAF6ACD85A}">
      <dsp:nvSpPr>
        <dsp:cNvPr id="0" name=""/>
        <dsp:cNvSpPr/>
      </dsp:nvSpPr>
      <dsp:spPr>
        <a:xfrm>
          <a:off x="0" y="1825"/>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USAGE</a:t>
          </a:r>
          <a:endParaRPr lang="en-IN" sz="500" kern="1200"/>
        </a:p>
      </dsp:txBody>
      <dsp:txXfrm>
        <a:off x="3810" y="5635"/>
        <a:ext cx="4391419" cy="70418"/>
      </dsp:txXfrm>
    </dsp:sp>
    <dsp:sp modelId="{6A7D9B8F-B428-47BC-92DC-76BD091E2A47}">
      <dsp:nvSpPr>
        <dsp:cNvPr id="0" name=""/>
        <dsp:cNvSpPr/>
      </dsp:nvSpPr>
      <dsp:spPr>
        <a:xfrm>
          <a:off x="0" y="89234"/>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python detect_mask_video.py</a:t>
          </a:r>
          <a:endParaRPr lang="en-IN" sz="500" kern="1200"/>
        </a:p>
      </dsp:txBody>
      <dsp:txXfrm>
        <a:off x="3810" y="93044"/>
        <a:ext cx="4391419" cy="70418"/>
      </dsp:txXfrm>
    </dsp:sp>
    <dsp:sp modelId="{A06F2A6F-39D5-4D21-87BB-62EABA6A48BB}">
      <dsp:nvSpPr>
        <dsp:cNvPr id="0" name=""/>
        <dsp:cNvSpPr/>
      </dsp:nvSpPr>
      <dsp:spPr>
        <a:xfrm>
          <a:off x="0" y="176644"/>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import the necessary packages</a:t>
          </a:r>
          <a:endParaRPr lang="en-IN" sz="500" kern="1200"/>
        </a:p>
      </dsp:txBody>
      <dsp:txXfrm>
        <a:off x="3810" y="180454"/>
        <a:ext cx="4391419" cy="70418"/>
      </dsp:txXfrm>
    </dsp:sp>
    <dsp:sp modelId="{FF94606F-2D9B-4A8B-8C2E-F2977D0571C1}">
      <dsp:nvSpPr>
        <dsp:cNvPr id="0" name=""/>
        <dsp:cNvSpPr/>
      </dsp:nvSpPr>
      <dsp:spPr>
        <a:xfrm>
          <a:off x="0" y="264053"/>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from tensorflow.keras.applications.mobilenet_v2 import preprocess_input</a:t>
          </a:r>
          <a:endParaRPr lang="en-IN" sz="500" kern="1200"/>
        </a:p>
      </dsp:txBody>
      <dsp:txXfrm>
        <a:off x="3810" y="267863"/>
        <a:ext cx="4391419" cy="70418"/>
      </dsp:txXfrm>
    </dsp:sp>
    <dsp:sp modelId="{5EE1EF85-09DE-4558-88E4-8004266BC3D1}">
      <dsp:nvSpPr>
        <dsp:cNvPr id="0" name=""/>
        <dsp:cNvSpPr/>
      </dsp:nvSpPr>
      <dsp:spPr>
        <a:xfrm>
          <a:off x="0" y="351463"/>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from tensorflow.keras.preprocessing.image import img_to_array</a:t>
          </a:r>
          <a:endParaRPr lang="en-IN" sz="500" kern="1200"/>
        </a:p>
      </dsp:txBody>
      <dsp:txXfrm>
        <a:off x="3810" y="355273"/>
        <a:ext cx="4391419" cy="70418"/>
      </dsp:txXfrm>
    </dsp:sp>
    <dsp:sp modelId="{75885AFC-1780-483E-8BDE-BAA3B2BCF9C4}">
      <dsp:nvSpPr>
        <dsp:cNvPr id="0" name=""/>
        <dsp:cNvSpPr/>
      </dsp:nvSpPr>
      <dsp:spPr>
        <a:xfrm>
          <a:off x="0" y="438872"/>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from tensorflow.keras.models import load_model</a:t>
          </a:r>
          <a:endParaRPr lang="en-IN" sz="500" kern="1200"/>
        </a:p>
      </dsp:txBody>
      <dsp:txXfrm>
        <a:off x="3810" y="442682"/>
        <a:ext cx="4391419" cy="70418"/>
      </dsp:txXfrm>
    </dsp:sp>
    <dsp:sp modelId="{0B28D141-79FD-4E2A-97E4-F38870D0DE53}">
      <dsp:nvSpPr>
        <dsp:cNvPr id="0" name=""/>
        <dsp:cNvSpPr/>
      </dsp:nvSpPr>
      <dsp:spPr>
        <a:xfrm>
          <a:off x="0" y="526282"/>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from imutils.video import VideoStream</a:t>
          </a:r>
          <a:endParaRPr lang="en-IN" sz="500" kern="1200"/>
        </a:p>
      </dsp:txBody>
      <dsp:txXfrm>
        <a:off x="3810" y="530092"/>
        <a:ext cx="4391419" cy="70418"/>
      </dsp:txXfrm>
    </dsp:sp>
    <dsp:sp modelId="{EB2C9A32-C026-4DF2-84E3-74B0AB29662A}">
      <dsp:nvSpPr>
        <dsp:cNvPr id="0" name=""/>
        <dsp:cNvSpPr/>
      </dsp:nvSpPr>
      <dsp:spPr>
        <a:xfrm>
          <a:off x="0" y="613691"/>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numpy as np</a:t>
          </a:r>
          <a:endParaRPr lang="en-IN" sz="500" kern="1200"/>
        </a:p>
      </dsp:txBody>
      <dsp:txXfrm>
        <a:off x="3810" y="617501"/>
        <a:ext cx="4391419" cy="70418"/>
      </dsp:txXfrm>
    </dsp:sp>
    <dsp:sp modelId="{05DBE75B-320D-425F-9211-D4B3C171B8D0}">
      <dsp:nvSpPr>
        <dsp:cNvPr id="0" name=""/>
        <dsp:cNvSpPr/>
      </dsp:nvSpPr>
      <dsp:spPr>
        <a:xfrm>
          <a:off x="0" y="701100"/>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argparse</a:t>
          </a:r>
          <a:endParaRPr lang="en-IN" sz="500" kern="1200"/>
        </a:p>
      </dsp:txBody>
      <dsp:txXfrm>
        <a:off x="3810" y="704910"/>
        <a:ext cx="4391419" cy="70418"/>
      </dsp:txXfrm>
    </dsp:sp>
    <dsp:sp modelId="{C2306F17-B0EA-4638-895A-F7D6C4A2E138}">
      <dsp:nvSpPr>
        <dsp:cNvPr id="0" name=""/>
        <dsp:cNvSpPr/>
      </dsp:nvSpPr>
      <dsp:spPr>
        <a:xfrm>
          <a:off x="0" y="788510"/>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imutils</a:t>
          </a:r>
          <a:endParaRPr lang="en-IN" sz="500" kern="1200"/>
        </a:p>
      </dsp:txBody>
      <dsp:txXfrm>
        <a:off x="3810" y="792320"/>
        <a:ext cx="4391419" cy="70418"/>
      </dsp:txXfrm>
    </dsp:sp>
    <dsp:sp modelId="{547A1572-5192-47CD-A932-49CD758912AA}">
      <dsp:nvSpPr>
        <dsp:cNvPr id="0" name=""/>
        <dsp:cNvSpPr/>
      </dsp:nvSpPr>
      <dsp:spPr>
        <a:xfrm>
          <a:off x="0" y="875919"/>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time</a:t>
          </a:r>
          <a:endParaRPr lang="en-IN" sz="500" kern="1200"/>
        </a:p>
      </dsp:txBody>
      <dsp:txXfrm>
        <a:off x="3810" y="879729"/>
        <a:ext cx="4391419" cy="70418"/>
      </dsp:txXfrm>
    </dsp:sp>
    <dsp:sp modelId="{A65774DE-10D3-4CCD-8698-7515E6F506EF}">
      <dsp:nvSpPr>
        <dsp:cNvPr id="0" name=""/>
        <dsp:cNvSpPr/>
      </dsp:nvSpPr>
      <dsp:spPr>
        <a:xfrm>
          <a:off x="0" y="963329"/>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cv2</a:t>
          </a:r>
          <a:endParaRPr lang="en-IN" sz="500" kern="1200"/>
        </a:p>
      </dsp:txBody>
      <dsp:txXfrm>
        <a:off x="3810" y="967139"/>
        <a:ext cx="4391419" cy="70418"/>
      </dsp:txXfrm>
    </dsp:sp>
    <dsp:sp modelId="{9D6D731E-132D-47F3-9631-DC4344C42254}">
      <dsp:nvSpPr>
        <dsp:cNvPr id="0" name=""/>
        <dsp:cNvSpPr/>
      </dsp:nvSpPr>
      <dsp:spPr>
        <a:xfrm>
          <a:off x="0" y="1050738"/>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import os</a:t>
          </a:r>
          <a:endParaRPr lang="en-IN" sz="500" kern="1200"/>
        </a:p>
      </dsp:txBody>
      <dsp:txXfrm>
        <a:off x="3810" y="1054548"/>
        <a:ext cx="4391419" cy="70418"/>
      </dsp:txXfrm>
    </dsp:sp>
    <dsp:sp modelId="{78AF68BC-30D8-4736-BC7D-57D12EDFC8CA}">
      <dsp:nvSpPr>
        <dsp:cNvPr id="0" name=""/>
        <dsp:cNvSpPr/>
      </dsp:nvSpPr>
      <dsp:spPr>
        <a:xfrm>
          <a:off x="0" y="1138148"/>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def detect_and_predict_mask(frame, faceNet, maskNet):</a:t>
          </a:r>
          <a:endParaRPr lang="en-IN" sz="500" kern="1200"/>
        </a:p>
      </dsp:txBody>
      <dsp:txXfrm>
        <a:off x="3810" y="1141958"/>
        <a:ext cx="4391419" cy="70418"/>
      </dsp:txXfrm>
    </dsp:sp>
    <dsp:sp modelId="{C48D6D39-1A6D-4121-AF42-8D599A1C7698}">
      <dsp:nvSpPr>
        <dsp:cNvPr id="0" name=""/>
        <dsp:cNvSpPr/>
      </dsp:nvSpPr>
      <dsp:spPr>
        <a:xfrm>
          <a:off x="0" y="1225557"/>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grab the dimensions of the frame and then construct a blob</a:t>
          </a:r>
          <a:endParaRPr lang="en-IN" sz="500" kern="1200"/>
        </a:p>
      </dsp:txBody>
      <dsp:txXfrm>
        <a:off x="3810" y="1229367"/>
        <a:ext cx="4391419" cy="70418"/>
      </dsp:txXfrm>
    </dsp:sp>
    <dsp:sp modelId="{83E94639-4AAC-4C5F-9908-6C353EE73F8C}">
      <dsp:nvSpPr>
        <dsp:cNvPr id="0" name=""/>
        <dsp:cNvSpPr/>
      </dsp:nvSpPr>
      <dsp:spPr>
        <a:xfrm>
          <a:off x="0" y="1312967"/>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from it</a:t>
          </a:r>
          <a:endParaRPr lang="en-IN" sz="500" kern="1200"/>
        </a:p>
      </dsp:txBody>
      <dsp:txXfrm>
        <a:off x="3810" y="1316777"/>
        <a:ext cx="4391419" cy="70418"/>
      </dsp:txXfrm>
    </dsp:sp>
    <dsp:sp modelId="{DA9D91EE-E8A9-443D-AB25-58D6D0CA957B}">
      <dsp:nvSpPr>
        <dsp:cNvPr id="0" name=""/>
        <dsp:cNvSpPr/>
      </dsp:nvSpPr>
      <dsp:spPr>
        <a:xfrm>
          <a:off x="0" y="1400376"/>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(h, w) = frame.shape[:2]</a:t>
          </a:r>
          <a:endParaRPr lang="en-IN" sz="500" kern="1200"/>
        </a:p>
      </dsp:txBody>
      <dsp:txXfrm>
        <a:off x="3810" y="1404186"/>
        <a:ext cx="4391419" cy="70418"/>
      </dsp:txXfrm>
    </dsp:sp>
    <dsp:sp modelId="{C0C8A277-1439-49D4-9A3E-CE5127CC7933}">
      <dsp:nvSpPr>
        <dsp:cNvPr id="0" name=""/>
        <dsp:cNvSpPr/>
      </dsp:nvSpPr>
      <dsp:spPr>
        <a:xfrm>
          <a:off x="0" y="1487786"/>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blob = cv2.dnn.blobFromImage(frame, 1.0, (300, 300),</a:t>
          </a:r>
          <a:endParaRPr lang="en-IN" sz="500" kern="1200"/>
        </a:p>
      </dsp:txBody>
      <dsp:txXfrm>
        <a:off x="3810" y="1491596"/>
        <a:ext cx="4391419" cy="70418"/>
      </dsp:txXfrm>
    </dsp:sp>
    <dsp:sp modelId="{0D06AF53-AF3A-40C4-8E96-978F66571655}">
      <dsp:nvSpPr>
        <dsp:cNvPr id="0" name=""/>
        <dsp:cNvSpPr/>
      </dsp:nvSpPr>
      <dsp:spPr>
        <a:xfrm>
          <a:off x="0" y="1575195"/>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(104.0, 177.0, 123.0))</a:t>
          </a:r>
          <a:endParaRPr lang="en-IN" sz="500" kern="1200"/>
        </a:p>
      </dsp:txBody>
      <dsp:txXfrm>
        <a:off x="3810" y="1579005"/>
        <a:ext cx="4391419" cy="70418"/>
      </dsp:txXfrm>
    </dsp:sp>
    <dsp:sp modelId="{F4B6DEBE-D9C2-4A81-BCFE-7F989DF8391C}">
      <dsp:nvSpPr>
        <dsp:cNvPr id="0" name=""/>
        <dsp:cNvSpPr/>
      </dsp:nvSpPr>
      <dsp:spPr>
        <a:xfrm>
          <a:off x="0" y="1662604"/>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pass the blob through the network and obtain the face detections</a:t>
          </a:r>
          <a:endParaRPr lang="en-IN" sz="500" kern="1200"/>
        </a:p>
      </dsp:txBody>
      <dsp:txXfrm>
        <a:off x="3810" y="1666414"/>
        <a:ext cx="4391419" cy="70418"/>
      </dsp:txXfrm>
    </dsp:sp>
    <dsp:sp modelId="{1D8AC5B1-6BEC-4A75-943C-452B3AB870B2}">
      <dsp:nvSpPr>
        <dsp:cNvPr id="0" name=""/>
        <dsp:cNvSpPr/>
      </dsp:nvSpPr>
      <dsp:spPr>
        <a:xfrm>
          <a:off x="0" y="1750014"/>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faceNet.setInput(blob)</a:t>
          </a:r>
          <a:endParaRPr lang="en-IN" sz="500" kern="1200"/>
        </a:p>
      </dsp:txBody>
      <dsp:txXfrm>
        <a:off x="3810" y="1753824"/>
        <a:ext cx="4391419" cy="70418"/>
      </dsp:txXfrm>
    </dsp:sp>
    <dsp:sp modelId="{5B785DE1-5EB6-48F1-9773-FE92D874D36C}">
      <dsp:nvSpPr>
        <dsp:cNvPr id="0" name=""/>
        <dsp:cNvSpPr/>
      </dsp:nvSpPr>
      <dsp:spPr>
        <a:xfrm>
          <a:off x="0" y="1837423"/>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detections = faceNet.forward()</a:t>
          </a:r>
          <a:endParaRPr lang="en-IN" sz="500" kern="1200"/>
        </a:p>
      </dsp:txBody>
      <dsp:txXfrm>
        <a:off x="3810" y="1841233"/>
        <a:ext cx="4391419" cy="70418"/>
      </dsp:txXfrm>
    </dsp:sp>
    <dsp:sp modelId="{98636297-DAB7-4660-ADE5-2FBC3E454288}">
      <dsp:nvSpPr>
        <dsp:cNvPr id="0" name=""/>
        <dsp:cNvSpPr/>
      </dsp:nvSpPr>
      <dsp:spPr>
        <a:xfrm>
          <a:off x="0" y="1924833"/>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initialize our list of faces, their corresponding locations,</a:t>
          </a:r>
          <a:endParaRPr lang="en-IN" sz="500" kern="1200"/>
        </a:p>
      </dsp:txBody>
      <dsp:txXfrm>
        <a:off x="3810" y="1928643"/>
        <a:ext cx="4391419" cy="70418"/>
      </dsp:txXfrm>
    </dsp:sp>
    <dsp:sp modelId="{24CCFC42-26B3-4EA2-8BF0-ADA33715A836}">
      <dsp:nvSpPr>
        <dsp:cNvPr id="0" name=""/>
        <dsp:cNvSpPr/>
      </dsp:nvSpPr>
      <dsp:spPr>
        <a:xfrm>
          <a:off x="0" y="2012242"/>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and the list of predictions from our face mask network</a:t>
          </a:r>
          <a:endParaRPr lang="en-IN" sz="500" kern="1200"/>
        </a:p>
      </dsp:txBody>
      <dsp:txXfrm>
        <a:off x="3810" y="2016052"/>
        <a:ext cx="4391419" cy="70418"/>
      </dsp:txXfrm>
    </dsp:sp>
    <dsp:sp modelId="{AD1152B8-11ED-4FA5-B4F5-EABC3E3C1C0D}">
      <dsp:nvSpPr>
        <dsp:cNvPr id="0" name=""/>
        <dsp:cNvSpPr/>
      </dsp:nvSpPr>
      <dsp:spPr>
        <a:xfrm>
          <a:off x="0" y="2099652"/>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faces = []</a:t>
          </a:r>
          <a:endParaRPr lang="en-IN" sz="500" kern="1200"/>
        </a:p>
      </dsp:txBody>
      <dsp:txXfrm>
        <a:off x="3810" y="2103462"/>
        <a:ext cx="4391419" cy="70418"/>
      </dsp:txXfrm>
    </dsp:sp>
    <dsp:sp modelId="{2BB0C27E-87B8-42ED-8D54-D105ECE5AE40}">
      <dsp:nvSpPr>
        <dsp:cNvPr id="0" name=""/>
        <dsp:cNvSpPr/>
      </dsp:nvSpPr>
      <dsp:spPr>
        <a:xfrm>
          <a:off x="0" y="2187061"/>
          <a:ext cx="4399039" cy="78038"/>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locs = []</a:t>
          </a:r>
          <a:endParaRPr lang="en-IN" sz="500" kern="1200"/>
        </a:p>
      </dsp:txBody>
      <dsp:txXfrm>
        <a:off x="3810" y="2190871"/>
        <a:ext cx="4391419" cy="7041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CDC37-34C8-4B1F-BED0-F42E3F225392}">
      <dsp:nvSpPr>
        <dsp:cNvPr id="0" name=""/>
        <dsp:cNvSpPr/>
      </dsp:nvSpPr>
      <dsp:spPr>
        <a:xfrm>
          <a:off x="0" y="40716"/>
          <a:ext cx="4399039" cy="271440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i="0" kern="1200" dirty="0"/>
            <a:t>preds = []</a:t>
          </a:r>
          <a:br>
            <a:rPr lang="en-US" sz="500" b="0" i="0" kern="1200" dirty="0"/>
          </a:br>
          <a:br>
            <a:rPr lang="en-US" sz="500" b="0" i="0" kern="1200" dirty="0"/>
          </a:br>
          <a:r>
            <a:rPr lang="en-US" sz="500" b="0" i="0" kern="1200" dirty="0"/>
            <a:t>    # loop over the detections</a:t>
          </a:r>
          <a:br>
            <a:rPr lang="en-US" sz="500" b="0" i="0" kern="1200" dirty="0"/>
          </a:br>
          <a:r>
            <a:rPr lang="en-US" sz="500" b="0" i="0" kern="1200" dirty="0"/>
            <a:t>    for i in range(0, </a:t>
          </a:r>
          <a:r>
            <a:rPr lang="en-US" sz="500" b="0" i="0" kern="1200" dirty="0" err="1"/>
            <a:t>detections.shape</a:t>
          </a:r>
          <a:r>
            <a:rPr lang="en-US" sz="500" b="0" i="0" kern="1200" dirty="0"/>
            <a:t>[2]):</a:t>
          </a:r>
          <a:br>
            <a:rPr lang="en-US" sz="500" b="0" i="0" kern="1200" dirty="0"/>
          </a:br>
          <a:r>
            <a:rPr lang="en-US" sz="500" b="0" i="0" kern="1200" dirty="0"/>
            <a:t>        # extract the confidence (i.e., probability) associated with</a:t>
          </a:r>
          <a:br>
            <a:rPr lang="en-US" sz="500" b="0" i="0" kern="1200" dirty="0"/>
          </a:br>
          <a:r>
            <a:rPr lang="en-US" sz="500" b="0" i="0" kern="1200" dirty="0"/>
            <a:t>        # the detection</a:t>
          </a:r>
          <a:br>
            <a:rPr lang="en-US" sz="500" b="0" i="0" kern="1200" dirty="0"/>
          </a:br>
          <a:r>
            <a:rPr lang="en-US" sz="500" b="0" i="0" kern="1200" dirty="0"/>
            <a:t>        confidence = detections[0, 0, i, 2]</a:t>
          </a:r>
          <a:br>
            <a:rPr lang="en-US" sz="500" b="0" i="0" kern="1200" dirty="0"/>
          </a:br>
          <a:br>
            <a:rPr lang="en-US" sz="500" b="0" i="0" kern="1200" dirty="0"/>
          </a:br>
          <a:r>
            <a:rPr lang="en-US" sz="500" b="0" i="0" kern="1200" dirty="0"/>
            <a:t>        # filter out weak detections by ensuring the confidence is</a:t>
          </a:r>
          <a:br>
            <a:rPr lang="en-US" sz="500" b="0" i="0" kern="1200" dirty="0"/>
          </a:br>
          <a:r>
            <a:rPr lang="en-US" sz="500" b="0" i="0" kern="1200" dirty="0"/>
            <a:t>        # greater than the minimum confidence</a:t>
          </a:r>
          <a:br>
            <a:rPr lang="en-US" sz="500" b="0" i="0" kern="1200" dirty="0"/>
          </a:br>
          <a:r>
            <a:rPr lang="en-US" sz="500" b="0" i="0" kern="1200" dirty="0"/>
            <a:t>        if confidence &gt; </a:t>
          </a:r>
          <a:r>
            <a:rPr lang="en-US" sz="500" b="0" i="0" kern="1200" dirty="0" err="1"/>
            <a:t>args</a:t>
          </a:r>
          <a:r>
            <a:rPr lang="en-US" sz="500" b="0" i="0" kern="1200" dirty="0"/>
            <a:t>["confidence"]:</a:t>
          </a:r>
          <a:br>
            <a:rPr lang="en-US" sz="500" b="0" i="0" kern="1200" dirty="0"/>
          </a:br>
          <a:r>
            <a:rPr lang="en-US" sz="500" b="0" i="0" kern="1200" dirty="0"/>
            <a:t>            # compute the (x, y)-coordinates of the bounding box for</a:t>
          </a:r>
          <a:br>
            <a:rPr lang="en-US" sz="500" b="0" i="0" kern="1200" dirty="0"/>
          </a:br>
          <a:r>
            <a:rPr lang="en-US" sz="500" b="0" i="0" kern="1200" dirty="0"/>
            <a:t>            # the object</a:t>
          </a:r>
          <a:br>
            <a:rPr lang="en-US" sz="500" b="0" i="0" kern="1200" dirty="0"/>
          </a:br>
          <a:r>
            <a:rPr lang="en-US" sz="500" b="0" i="0" kern="1200" dirty="0"/>
            <a:t>            box = detections[0, 0, i, 3:7] * </a:t>
          </a:r>
          <a:r>
            <a:rPr lang="en-US" sz="500" b="0" i="0" kern="1200" dirty="0" err="1"/>
            <a:t>np.array</a:t>
          </a:r>
          <a:r>
            <a:rPr lang="en-US" sz="500" b="0" i="0" kern="1200" dirty="0"/>
            <a:t>([w, h, w, h])</a:t>
          </a:r>
          <a:br>
            <a:rPr lang="en-US" sz="500" b="0" i="0" kern="1200" dirty="0"/>
          </a:br>
          <a:r>
            <a:rPr lang="en-US" sz="500" b="0" i="0" kern="1200" dirty="0"/>
            <a:t>            (</a:t>
          </a:r>
          <a:r>
            <a:rPr lang="en-US" sz="500" b="0" i="0" kern="1200" dirty="0" err="1"/>
            <a:t>startX</a:t>
          </a:r>
          <a:r>
            <a:rPr lang="en-US" sz="500" b="0" i="0" kern="1200" dirty="0"/>
            <a:t>, </a:t>
          </a:r>
          <a:r>
            <a:rPr lang="en-US" sz="500" b="0" i="0" kern="1200" dirty="0" err="1"/>
            <a:t>startY</a:t>
          </a:r>
          <a:r>
            <a:rPr lang="en-US" sz="500" b="0" i="0" kern="1200" dirty="0"/>
            <a:t>, </a:t>
          </a:r>
          <a:r>
            <a:rPr lang="en-US" sz="500" b="0" i="0" kern="1200" dirty="0" err="1"/>
            <a:t>endX</a:t>
          </a:r>
          <a:r>
            <a:rPr lang="en-US" sz="500" b="0" i="0" kern="1200" dirty="0"/>
            <a:t>, </a:t>
          </a:r>
          <a:r>
            <a:rPr lang="en-US" sz="500" b="0" i="0" kern="1200" dirty="0" err="1"/>
            <a:t>endY</a:t>
          </a:r>
          <a:r>
            <a:rPr lang="en-US" sz="500" b="0" i="0" kern="1200" dirty="0"/>
            <a:t>) = </a:t>
          </a:r>
          <a:r>
            <a:rPr lang="en-US" sz="500" b="0" i="0" kern="1200" dirty="0" err="1"/>
            <a:t>box.astype</a:t>
          </a:r>
          <a:r>
            <a:rPr lang="en-US" sz="500" b="0" i="0" kern="1200" dirty="0"/>
            <a:t>("int")</a:t>
          </a:r>
          <a:br>
            <a:rPr lang="en-US" sz="500" b="0" i="0" kern="1200" dirty="0"/>
          </a:br>
          <a:br>
            <a:rPr lang="en-US" sz="500" b="0" i="0" kern="1200" dirty="0"/>
          </a:br>
          <a:r>
            <a:rPr lang="en-US" sz="500" b="0" i="0" kern="1200" dirty="0"/>
            <a:t>            # ensure the bounding boxes fall within the dimensions of</a:t>
          </a:r>
          <a:br>
            <a:rPr lang="en-US" sz="500" b="0" i="0" kern="1200" dirty="0"/>
          </a:br>
          <a:r>
            <a:rPr lang="en-US" sz="500" b="0" i="0" kern="1200" dirty="0"/>
            <a:t>            # the frame</a:t>
          </a:r>
          <a:br>
            <a:rPr lang="en-US" sz="500" b="0" i="0" kern="1200" dirty="0"/>
          </a:br>
          <a:r>
            <a:rPr lang="en-US" sz="500" b="0" i="0" kern="1200" dirty="0"/>
            <a:t>            (</a:t>
          </a:r>
          <a:r>
            <a:rPr lang="en-US" sz="500" b="0" i="0" kern="1200" dirty="0" err="1"/>
            <a:t>startX</a:t>
          </a:r>
          <a:r>
            <a:rPr lang="en-US" sz="500" b="0" i="0" kern="1200" dirty="0"/>
            <a:t>, </a:t>
          </a:r>
          <a:r>
            <a:rPr lang="en-US" sz="500" b="0" i="0" kern="1200" dirty="0" err="1"/>
            <a:t>startY</a:t>
          </a:r>
          <a:r>
            <a:rPr lang="en-US" sz="500" b="0" i="0" kern="1200" dirty="0"/>
            <a:t>) = (max(0, </a:t>
          </a:r>
          <a:r>
            <a:rPr lang="en-US" sz="500" b="0" i="0" kern="1200" dirty="0" err="1"/>
            <a:t>startX</a:t>
          </a:r>
          <a:r>
            <a:rPr lang="en-US" sz="500" b="0" i="0" kern="1200" dirty="0"/>
            <a:t>), max(0, </a:t>
          </a:r>
          <a:r>
            <a:rPr lang="en-US" sz="500" b="0" i="0" kern="1200" dirty="0" err="1"/>
            <a:t>startY</a:t>
          </a:r>
          <a:r>
            <a:rPr lang="en-US" sz="500" b="0" i="0" kern="1200" dirty="0"/>
            <a:t>))</a:t>
          </a:r>
          <a:br>
            <a:rPr lang="en-US" sz="500" b="0" i="0" kern="1200" dirty="0"/>
          </a:br>
          <a:r>
            <a:rPr lang="en-US" sz="500" b="0" i="0" kern="1200" dirty="0"/>
            <a:t>            (</a:t>
          </a:r>
          <a:r>
            <a:rPr lang="en-US" sz="500" b="0" i="0" kern="1200" dirty="0" err="1"/>
            <a:t>endX</a:t>
          </a:r>
          <a:r>
            <a:rPr lang="en-US" sz="500" b="0" i="0" kern="1200" dirty="0"/>
            <a:t>, </a:t>
          </a:r>
          <a:r>
            <a:rPr lang="en-US" sz="500" b="0" i="0" kern="1200" dirty="0" err="1"/>
            <a:t>endY</a:t>
          </a:r>
          <a:r>
            <a:rPr lang="en-US" sz="500" b="0" i="0" kern="1200" dirty="0"/>
            <a:t>) = (min(w - 1, </a:t>
          </a:r>
          <a:r>
            <a:rPr lang="en-US" sz="500" b="0" i="0" kern="1200" dirty="0" err="1"/>
            <a:t>endX</a:t>
          </a:r>
          <a:r>
            <a:rPr lang="en-US" sz="500" b="0" i="0" kern="1200" dirty="0"/>
            <a:t>), min(h - 1, </a:t>
          </a:r>
          <a:r>
            <a:rPr lang="en-US" sz="500" b="0" i="0" kern="1200" dirty="0" err="1"/>
            <a:t>endY</a:t>
          </a:r>
          <a:r>
            <a:rPr lang="en-US" sz="500" b="0" i="0" kern="1200" dirty="0"/>
            <a:t>))</a:t>
          </a:r>
          <a:br>
            <a:rPr lang="en-US" sz="500" b="0" i="0" kern="1200" dirty="0"/>
          </a:br>
          <a:br>
            <a:rPr lang="en-US" sz="500" b="0" i="0" kern="1200" dirty="0"/>
          </a:br>
          <a:r>
            <a:rPr lang="en-US" sz="500" b="0" i="0" kern="1200" dirty="0"/>
            <a:t>            # extract the face ROI, convert it from BGR to RGB channel</a:t>
          </a:r>
          <a:br>
            <a:rPr lang="en-US" sz="500" b="0" i="0" kern="1200" dirty="0"/>
          </a:br>
          <a:r>
            <a:rPr lang="en-US" sz="500" b="0" i="0" kern="1200" dirty="0"/>
            <a:t>            # ordering, resize it to 224x224, and preprocess it</a:t>
          </a:r>
          <a:br>
            <a:rPr lang="en-US" sz="500" b="0" i="0" kern="1200" dirty="0"/>
          </a:br>
          <a:r>
            <a:rPr lang="en-US" sz="500" b="0" i="0" kern="1200" dirty="0"/>
            <a:t>            face = frame[</a:t>
          </a:r>
          <a:r>
            <a:rPr lang="en-US" sz="500" b="0" i="0" kern="1200" dirty="0" err="1"/>
            <a:t>startY:endY</a:t>
          </a:r>
          <a:r>
            <a:rPr lang="en-US" sz="500" b="0" i="0" kern="1200" dirty="0"/>
            <a:t>, </a:t>
          </a:r>
          <a:r>
            <a:rPr lang="en-US" sz="500" b="0" i="0" kern="1200" dirty="0" err="1"/>
            <a:t>startX:endX</a:t>
          </a:r>
          <a:r>
            <a:rPr lang="en-US" sz="500" b="0" i="0" kern="1200" dirty="0"/>
            <a:t>]</a:t>
          </a:r>
          <a:br>
            <a:rPr lang="en-US" sz="500" b="0" i="0" kern="1200" dirty="0"/>
          </a:br>
          <a:r>
            <a:rPr lang="en-US" sz="500" b="0" i="0" kern="1200" dirty="0"/>
            <a:t>            if </a:t>
          </a:r>
          <a:r>
            <a:rPr lang="en-US" sz="500" b="0" i="0" kern="1200" dirty="0" err="1"/>
            <a:t>face.any</a:t>
          </a:r>
          <a:r>
            <a:rPr lang="en-US" sz="500" b="0" i="0" kern="1200" dirty="0"/>
            <a:t>():</a:t>
          </a:r>
          <a:br>
            <a:rPr lang="en-US" sz="500" b="0" i="0" kern="1200" dirty="0"/>
          </a:br>
          <a:r>
            <a:rPr lang="en-US" sz="500" b="0" i="0" kern="1200" dirty="0"/>
            <a:t>                face = cv2.cvtColor(face, cv2.COLOR_BGR2RGB)</a:t>
          </a:r>
          <a:br>
            <a:rPr lang="en-US" sz="500" b="0" i="0" kern="1200" dirty="0"/>
          </a:br>
          <a:r>
            <a:rPr lang="en-US" sz="500" b="0" i="0" kern="1200" dirty="0"/>
            <a:t>                face = cv2.resize(face, (224, 224))</a:t>
          </a:r>
          <a:br>
            <a:rPr lang="en-US" sz="500" b="0" i="0" kern="1200" dirty="0"/>
          </a:br>
          <a:r>
            <a:rPr lang="en-US" sz="500" b="0" i="0" kern="1200" dirty="0"/>
            <a:t>                face = </a:t>
          </a:r>
          <a:r>
            <a:rPr lang="en-US" sz="500" b="0" i="0" kern="1200" dirty="0" err="1"/>
            <a:t>img_to_array</a:t>
          </a:r>
          <a:r>
            <a:rPr lang="en-US" sz="500" b="0" i="0" kern="1200" dirty="0"/>
            <a:t>(face)</a:t>
          </a:r>
          <a:br>
            <a:rPr lang="en-US" sz="500" b="0" i="0" kern="1200" dirty="0"/>
          </a:br>
          <a:r>
            <a:rPr lang="en-US" sz="500" b="0" i="0" kern="1200" dirty="0"/>
            <a:t>                face = </a:t>
          </a:r>
          <a:r>
            <a:rPr lang="en-US" sz="500" b="0" i="0" kern="1200" dirty="0" err="1"/>
            <a:t>preprocess_input</a:t>
          </a:r>
          <a:r>
            <a:rPr lang="en-US" sz="500" b="0" i="0" kern="1200" dirty="0"/>
            <a:t>(face)</a:t>
          </a:r>
          <a:br>
            <a:rPr lang="en-US" sz="500" b="0" i="0" kern="1200" dirty="0"/>
          </a:br>
          <a:br>
            <a:rPr lang="en-US" sz="500" b="0" i="0" kern="1200" dirty="0"/>
          </a:br>
          <a:r>
            <a:rPr lang="en-US" sz="500" b="0" i="0" kern="1200" dirty="0"/>
            <a:t>                # add the face and bounding boxes to their respective</a:t>
          </a:r>
          <a:br>
            <a:rPr lang="en-US" sz="500" b="0" i="0" kern="1200" dirty="0"/>
          </a:br>
          <a:r>
            <a:rPr lang="en-US" sz="500" b="0" i="0" kern="1200" dirty="0"/>
            <a:t>                # lists</a:t>
          </a:r>
          <a:br>
            <a:rPr lang="en-US" sz="500" b="0" i="0" kern="1200" dirty="0"/>
          </a:br>
          <a:r>
            <a:rPr lang="en-US" sz="500" b="0" i="0" kern="1200" dirty="0"/>
            <a:t>    </a:t>
          </a:r>
          <a:br>
            <a:rPr lang="en-US" sz="500" b="0" i="0" kern="1200" dirty="0"/>
          </a:br>
          <a:endParaRPr lang="en-IN" sz="500" kern="1200" dirty="0"/>
        </a:p>
      </dsp:txBody>
      <dsp:txXfrm>
        <a:off x="132506" y="173222"/>
        <a:ext cx="4134027" cy="244938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1AD6B5-E63D-4188-84F6-7EEA12A93F27}">
      <dsp:nvSpPr>
        <dsp:cNvPr id="0" name=""/>
        <dsp:cNvSpPr/>
      </dsp:nvSpPr>
      <dsp:spPr>
        <a:xfrm>
          <a:off x="0" y="40229"/>
          <a:ext cx="4399039" cy="318240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faces.append(face)</a:t>
          </a:r>
          <a:br>
            <a:rPr lang="en-IN" sz="500" b="0" i="0" kern="1200"/>
          </a:br>
          <a:r>
            <a:rPr lang="en-IN" sz="500" b="0" i="0" kern="1200"/>
            <a:t>                locs.append((startX, startY, endX, endY))</a:t>
          </a:r>
          <a:br>
            <a:rPr lang="en-IN" sz="500" b="0" i="0" kern="1200"/>
          </a:br>
          <a:br>
            <a:rPr lang="en-IN" sz="500" b="0" i="0" kern="1200"/>
          </a:br>
          <a:r>
            <a:rPr lang="en-IN" sz="500" b="0" i="0" kern="1200"/>
            <a:t>    # only make a predictions if at least one face was detected</a:t>
          </a:r>
          <a:br>
            <a:rPr lang="en-IN" sz="500" b="0" i="0" kern="1200"/>
          </a:br>
          <a:r>
            <a:rPr lang="en-IN" sz="500" b="0" i="0" kern="1200"/>
            <a:t>    if len(faces) &gt; 0:</a:t>
          </a:r>
          <a:br>
            <a:rPr lang="en-IN" sz="500" b="0" i="0" kern="1200"/>
          </a:br>
          <a:r>
            <a:rPr lang="en-IN" sz="500" b="0" i="0" kern="1200"/>
            <a:t>        # for faster inference we'll make batch predictions on *all*</a:t>
          </a:r>
          <a:br>
            <a:rPr lang="en-IN" sz="500" b="0" i="0" kern="1200"/>
          </a:br>
          <a:r>
            <a:rPr lang="en-IN" sz="500" b="0" i="0" kern="1200"/>
            <a:t>        # faces at the same time rather than one-by-one predictions</a:t>
          </a:r>
          <a:br>
            <a:rPr lang="en-IN" sz="500" b="0" i="0" kern="1200"/>
          </a:br>
          <a:r>
            <a:rPr lang="en-IN" sz="500" b="0" i="0" kern="1200"/>
            <a:t>        # in the above `for` loop</a:t>
          </a:r>
          <a:br>
            <a:rPr lang="en-IN" sz="500" b="0" i="0" kern="1200"/>
          </a:br>
          <a:r>
            <a:rPr lang="en-IN" sz="500" b="0" i="0" kern="1200"/>
            <a:t>        faces = np.array(faces, dtype="float32")</a:t>
          </a:r>
          <a:br>
            <a:rPr lang="en-IN" sz="500" b="0" i="0" kern="1200"/>
          </a:br>
          <a:r>
            <a:rPr lang="en-IN" sz="500" b="0" i="0" kern="1200"/>
            <a:t>        preds = maskNet.predict(faces, batch_size=32)</a:t>
          </a:r>
          <a:br>
            <a:rPr lang="en-IN" sz="500" b="0" i="0" kern="1200"/>
          </a:br>
          <a:br>
            <a:rPr lang="en-IN" sz="500" b="0" i="0" kern="1200"/>
          </a:br>
          <a:r>
            <a:rPr lang="en-IN" sz="500" b="0" i="0" kern="1200"/>
            <a:t>    # return a 2-tuple of the face locations and their corresponding</a:t>
          </a:r>
          <a:br>
            <a:rPr lang="en-IN" sz="500" b="0" i="0" kern="1200"/>
          </a:br>
          <a:r>
            <a:rPr lang="en-IN" sz="500" b="0" i="0" kern="1200"/>
            <a:t>    # locations</a:t>
          </a:r>
          <a:br>
            <a:rPr lang="en-IN" sz="500" b="0" i="0" kern="1200"/>
          </a:br>
          <a:r>
            <a:rPr lang="en-IN" sz="500" b="0" i="0" kern="1200"/>
            <a:t>    return (locs, preds)</a:t>
          </a:r>
          <a:br>
            <a:rPr lang="en-IN" sz="500" b="0" i="0" kern="1200"/>
          </a:br>
          <a:br>
            <a:rPr lang="en-IN" sz="500" b="0" i="0" kern="1200"/>
          </a:br>
          <a:r>
            <a:rPr lang="en-IN" sz="500" b="0" i="0" kern="1200"/>
            <a:t># construct the argument parser and parse the arguments</a:t>
          </a:r>
          <a:br>
            <a:rPr lang="en-IN" sz="500" b="0" i="0" kern="1200"/>
          </a:br>
          <a:r>
            <a:rPr lang="en-IN" sz="500" b="0" i="0" kern="1200"/>
            <a:t>ap = argparse.ArgumentParser()</a:t>
          </a:r>
          <a:br>
            <a:rPr lang="en-IN" sz="500" b="0" i="0" kern="1200"/>
          </a:br>
          <a:r>
            <a:rPr lang="en-IN" sz="500" b="0" i="0" kern="1200"/>
            <a:t>ap.add_argument("-f", "--face", type=str,</a:t>
          </a:r>
          <a:br>
            <a:rPr lang="en-IN" sz="500" b="0" i="0" kern="1200"/>
          </a:br>
          <a:r>
            <a:rPr lang="en-IN" sz="500" b="0" i="0" kern="1200"/>
            <a:t>    default="face_detector",</a:t>
          </a:r>
          <a:br>
            <a:rPr lang="en-IN" sz="500" b="0" i="0" kern="1200"/>
          </a:br>
          <a:r>
            <a:rPr lang="en-IN" sz="500" b="0" i="0" kern="1200"/>
            <a:t>    help="path to face detector model directory")</a:t>
          </a:r>
          <a:br>
            <a:rPr lang="en-IN" sz="500" b="0" i="0" kern="1200"/>
          </a:br>
          <a:r>
            <a:rPr lang="en-IN" sz="500" b="0" i="0" kern="1200"/>
            <a:t>ap.add_argument("-m", "--model", type=str,</a:t>
          </a:r>
          <a:br>
            <a:rPr lang="en-IN" sz="500" b="0" i="0" kern="1200"/>
          </a:br>
          <a:r>
            <a:rPr lang="en-IN" sz="500" b="0" i="0" kern="1200"/>
            <a:t>    default="mask_detector.model",</a:t>
          </a:r>
          <a:br>
            <a:rPr lang="en-IN" sz="500" b="0" i="0" kern="1200"/>
          </a:br>
          <a:r>
            <a:rPr lang="en-IN" sz="500" b="0" i="0" kern="1200"/>
            <a:t>    help="path to trained face mask detector model")</a:t>
          </a:r>
          <a:br>
            <a:rPr lang="en-IN" sz="500" b="0" i="0" kern="1200"/>
          </a:br>
          <a:r>
            <a:rPr lang="en-IN" sz="500" b="0" i="0" kern="1200"/>
            <a:t>ap.add_argument("-c", "--confidence", type=float, default=0.5,</a:t>
          </a:r>
          <a:br>
            <a:rPr lang="en-IN" sz="500" b="0" i="0" kern="1200"/>
          </a:br>
          <a:r>
            <a:rPr lang="en-IN" sz="500" b="0" i="0" kern="1200"/>
            <a:t>    help="minimum probability to filter weak detections")</a:t>
          </a:r>
          <a:br>
            <a:rPr lang="en-IN" sz="500" b="0" i="0" kern="1200"/>
          </a:br>
          <a:r>
            <a:rPr lang="en-IN" sz="500" b="0" i="0" kern="1200"/>
            <a:t>args = vars(ap.parse_args())</a:t>
          </a:r>
          <a:br>
            <a:rPr lang="en-IN" sz="500" b="0" i="0" kern="1200"/>
          </a:br>
          <a:br>
            <a:rPr lang="en-IN" sz="500" b="0" i="0" kern="1200"/>
          </a:br>
          <a:r>
            <a:rPr lang="en-IN" sz="500" b="0" i="0" kern="1200"/>
            <a:t># load our serialized face detector model from disk</a:t>
          </a:r>
          <a:br>
            <a:rPr lang="en-IN" sz="500" b="0" i="0" kern="1200"/>
          </a:br>
          <a:r>
            <a:rPr lang="en-IN" sz="500" b="0" i="0" kern="1200"/>
            <a:t>print("[INFO] loading face detector model...")</a:t>
          </a:r>
          <a:br>
            <a:rPr lang="en-IN" sz="500" b="0" i="0" kern="1200"/>
          </a:br>
          <a:r>
            <a:rPr lang="en-IN" sz="500" b="0" i="0" kern="1200"/>
            <a:t>prototxtPath = os.path.sep.join([args["face"], "deploy.prototxt"])</a:t>
          </a:r>
          <a:br>
            <a:rPr lang="en-IN" sz="500" b="0" i="0" kern="1200"/>
          </a:br>
          <a:r>
            <a:rPr lang="en-IN" sz="500" b="0" i="0" kern="1200"/>
            <a:t>weightsPath = os.path.sep.join([args["face"],</a:t>
          </a:r>
          <a:br>
            <a:rPr lang="en-IN" sz="500" b="0" i="0" kern="1200"/>
          </a:br>
          <a:r>
            <a:rPr lang="en-IN" sz="500" b="0" i="0" kern="1200"/>
            <a:t>    "res10_300x300_ssd_iter_140000.caffemodel"])</a:t>
          </a:r>
          <a:br>
            <a:rPr lang="en-IN" sz="500" b="0" i="0" kern="1200"/>
          </a:br>
          <a:r>
            <a:rPr lang="en-IN" sz="500" b="0" i="0" kern="1200"/>
            <a:t>faceNet = cv2.dnn.readNet(prototxtPath, weightsPath)</a:t>
          </a:r>
          <a:br>
            <a:rPr lang="en-IN" sz="500" b="0" i="0" kern="1200"/>
          </a:br>
          <a:br>
            <a:rPr lang="en-IN" sz="500" b="0" i="0" kern="1200"/>
          </a:br>
          <a:r>
            <a:rPr lang="en-IN" sz="500" b="0" i="0" kern="1200"/>
            <a:t># load the face mask detector model from disk</a:t>
          </a:r>
          <a:br>
            <a:rPr lang="en-IN" sz="500" b="0" i="0" kern="1200"/>
          </a:br>
          <a:r>
            <a:rPr lang="en-IN" sz="500" b="0" i="0" kern="1200"/>
            <a:t>print("[INFO] loading face mask detector model...")</a:t>
          </a:r>
          <a:br>
            <a:rPr lang="en-IN" sz="500" b="0" i="0" kern="1200"/>
          </a:br>
          <a:r>
            <a:rPr lang="en-IN" sz="500" b="0" i="0" kern="1200"/>
            <a:t>maskNet = load_model(args["model"])</a:t>
          </a:r>
          <a:br>
            <a:rPr lang="en-IN" sz="500" b="0" i="0" kern="1200"/>
          </a:br>
          <a:br>
            <a:rPr lang="en-IN" sz="500" b="0" i="0" kern="1200"/>
          </a:br>
          <a:br>
            <a:rPr lang="en-IN" sz="500" b="0" i="0" kern="1200"/>
          </a:br>
          <a:endParaRPr lang="en-IN" sz="500" kern="1200"/>
        </a:p>
      </dsp:txBody>
      <dsp:txXfrm>
        <a:off x="155352" y="195581"/>
        <a:ext cx="4088335" cy="287169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723C1C-B2A2-485B-9C63-66A9C2F5B330}">
      <dsp:nvSpPr>
        <dsp:cNvPr id="0" name=""/>
        <dsp:cNvSpPr/>
      </dsp:nvSpPr>
      <dsp:spPr>
        <a:xfrm>
          <a:off x="0" y="101421"/>
          <a:ext cx="4399039" cy="31449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l" defTabSz="266700">
            <a:lnSpc>
              <a:spcPct val="90000"/>
            </a:lnSpc>
            <a:spcBef>
              <a:spcPct val="0"/>
            </a:spcBef>
            <a:spcAft>
              <a:spcPct val="35000"/>
            </a:spcAft>
            <a:buNone/>
          </a:pPr>
          <a:r>
            <a:rPr lang="en-US" sz="600" b="0" i="0" kern="1200"/>
            <a:t># initialize the video stream and allow the camera sensor to warm up</a:t>
          </a:r>
          <a:br>
            <a:rPr lang="en-US" sz="600" b="0" i="0" kern="1200"/>
          </a:br>
          <a:r>
            <a:rPr lang="en-US" sz="600" b="0" i="0" kern="1200"/>
            <a:t>print("[INFO] starting video stream...")</a:t>
          </a:r>
          <a:br>
            <a:rPr lang="en-US" sz="600" b="0" i="0" kern="1200"/>
          </a:br>
          <a:r>
            <a:rPr lang="en-US" sz="600" b="0" i="0" kern="1200"/>
            <a:t>vs = VideoStream(src=0).start()</a:t>
          </a:r>
          <a:br>
            <a:rPr lang="en-US" sz="600" b="0" i="0" kern="1200"/>
          </a:br>
          <a:r>
            <a:rPr lang="en-US" sz="600" b="0" i="0" kern="1200"/>
            <a:t>time.sleep(2.0)</a:t>
          </a:r>
          <a:br>
            <a:rPr lang="en-US" sz="600" b="0" i="0" kern="1200"/>
          </a:br>
          <a:br>
            <a:rPr lang="en-US" sz="600" b="0" i="0" kern="1200"/>
          </a:br>
          <a:r>
            <a:rPr lang="en-US" sz="600" b="0" i="0" kern="1200"/>
            <a:t># loop over the frames from the video stream</a:t>
          </a:r>
          <a:br>
            <a:rPr lang="en-US" sz="600" b="0" i="0" kern="1200"/>
          </a:br>
          <a:r>
            <a:rPr lang="en-US" sz="600" b="0" i="0" kern="1200"/>
            <a:t>while True:</a:t>
          </a:r>
          <a:br>
            <a:rPr lang="en-US" sz="600" b="0" i="0" kern="1200"/>
          </a:br>
          <a:r>
            <a:rPr lang="en-US" sz="600" b="0" i="0" kern="1200"/>
            <a:t>    # grab the frame from the threaded video stream and resize it</a:t>
          </a:r>
          <a:br>
            <a:rPr lang="en-US" sz="600" b="0" i="0" kern="1200"/>
          </a:br>
          <a:r>
            <a:rPr lang="en-US" sz="600" b="0" i="0" kern="1200"/>
            <a:t>    # to have a maximum width of 400 pixels</a:t>
          </a:r>
          <a:br>
            <a:rPr lang="en-US" sz="600" b="0" i="0" kern="1200"/>
          </a:br>
          <a:r>
            <a:rPr lang="en-US" sz="600" b="0" i="0" kern="1200"/>
            <a:t>    frame = vs.read()</a:t>
          </a:r>
          <a:br>
            <a:rPr lang="en-US" sz="600" b="0" i="0" kern="1200"/>
          </a:br>
          <a:r>
            <a:rPr lang="en-US" sz="600" b="0" i="0" kern="1200"/>
            <a:t>    frame = imutils.resize(frame, width=400)</a:t>
          </a:r>
          <a:br>
            <a:rPr lang="en-US" sz="600" b="0" i="0" kern="1200"/>
          </a:br>
          <a:br>
            <a:rPr lang="en-US" sz="600" b="0" i="0" kern="1200"/>
          </a:br>
          <a:r>
            <a:rPr lang="en-US" sz="600" b="0" i="0" kern="1200"/>
            <a:t>    # detect faces in the frame and determine if they are wearing a</a:t>
          </a:r>
          <a:br>
            <a:rPr lang="en-US" sz="600" b="0" i="0" kern="1200"/>
          </a:br>
          <a:r>
            <a:rPr lang="en-US" sz="600" b="0" i="0" kern="1200"/>
            <a:t>    # face mask or not</a:t>
          </a:r>
          <a:br>
            <a:rPr lang="en-US" sz="600" b="0" i="0" kern="1200"/>
          </a:br>
          <a:r>
            <a:rPr lang="en-US" sz="600" b="0" i="0" kern="1200"/>
            <a:t>    (locs, preds) = detect_and_predict_mask(frame, faceNet, maskNet)</a:t>
          </a:r>
          <a:br>
            <a:rPr lang="en-US" sz="600" b="0" i="0" kern="1200"/>
          </a:br>
          <a:br>
            <a:rPr lang="en-US" sz="600" b="0" i="0" kern="1200"/>
          </a:br>
          <a:r>
            <a:rPr lang="en-US" sz="600" b="0" i="0" kern="1200"/>
            <a:t>    # loop over the detected face locations and their corresponding</a:t>
          </a:r>
          <a:br>
            <a:rPr lang="en-US" sz="600" b="0" i="0" kern="1200"/>
          </a:br>
          <a:r>
            <a:rPr lang="en-US" sz="600" b="0" i="0" kern="1200"/>
            <a:t>    # locations</a:t>
          </a:r>
          <a:br>
            <a:rPr lang="en-US" sz="600" b="0" i="0" kern="1200"/>
          </a:br>
          <a:r>
            <a:rPr lang="en-US" sz="600" b="0" i="0" kern="1200"/>
            <a:t>    for (box, pred) in zip(locs, preds):</a:t>
          </a:r>
          <a:br>
            <a:rPr lang="en-US" sz="600" b="0" i="0" kern="1200"/>
          </a:br>
          <a:r>
            <a:rPr lang="en-US" sz="600" b="0" i="0" kern="1200"/>
            <a:t>        # unpack the bounding box and predictions</a:t>
          </a:r>
          <a:br>
            <a:rPr lang="en-US" sz="600" b="0" i="0" kern="1200"/>
          </a:br>
          <a:r>
            <a:rPr lang="en-US" sz="600" b="0" i="0" kern="1200"/>
            <a:t>        (startX, startY, endX, endY) = box</a:t>
          </a:r>
          <a:br>
            <a:rPr lang="en-US" sz="600" b="0" i="0" kern="1200"/>
          </a:br>
          <a:r>
            <a:rPr lang="en-US" sz="600" b="0" i="0" kern="1200"/>
            <a:t>        (mask, withoutMask) = pred</a:t>
          </a:r>
          <a:br>
            <a:rPr lang="en-US" sz="600" b="0" i="0" kern="1200"/>
          </a:br>
          <a:br>
            <a:rPr lang="en-US" sz="600" b="0" i="0" kern="1200"/>
          </a:br>
          <a:r>
            <a:rPr lang="en-US" sz="600" b="0" i="0" kern="1200"/>
            <a:t>        # determine the class label and color we'll use to draw</a:t>
          </a:r>
          <a:br>
            <a:rPr lang="en-US" sz="600" b="0" i="0" kern="1200"/>
          </a:br>
          <a:r>
            <a:rPr lang="en-US" sz="600" b="0" i="0" kern="1200"/>
            <a:t>        # the bounding box and text</a:t>
          </a:r>
          <a:br>
            <a:rPr lang="en-US" sz="600" b="0" i="0" kern="1200"/>
          </a:br>
          <a:r>
            <a:rPr lang="en-US" sz="600" b="0" i="0" kern="1200"/>
            <a:t>        label = "Mask" if mask &gt; withoutMask else "No Mask"</a:t>
          </a:r>
          <a:br>
            <a:rPr lang="en-US" sz="600" b="0" i="0" kern="1200"/>
          </a:br>
          <a:r>
            <a:rPr lang="en-US" sz="600" b="0" i="0" kern="1200"/>
            <a:t>        color = (0, 255, 0) if label == "Mask" else (0, 0, 255)</a:t>
          </a:r>
          <a:br>
            <a:rPr lang="en-US" sz="600" b="0" i="0" kern="1200"/>
          </a:br>
          <a:r>
            <a:rPr lang="en-US" sz="600" b="0" i="0" kern="1200"/>
            <a:t>            </a:t>
          </a:r>
          <a:br>
            <a:rPr lang="en-US" sz="600" b="0" i="0" kern="1200"/>
          </a:br>
          <a:r>
            <a:rPr lang="en-US" sz="600" b="0" i="0" kern="1200"/>
            <a:t>        # include the probability in the label</a:t>
          </a:r>
          <a:br>
            <a:rPr lang="en-US" sz="600" b="0" i="0" kern="1200"/>
          </a:br>
          <a:r>
            <a:rPr lang="en-US" sz="600" b="0" i="0" kern="1200"/>
            <a:t>        label = "{}: {:.2f}%".format(label, max(mask, withoutMask) * 100)</a:t>
          </a:r>
          <a:br>
            <a:rPr lang="en-US" sz="600" b="0" i="0" kern="1200"/>
          </a:br>
          <a:br>
            <a:rPr lang="en-US" sz="600" b="0" i="0" kern="1200"/>
          </a:br>
          <a:br>
            <a:rPr lang="en-US" sz="600" b="0" i="0" kern="1200"/>
          </a:br>
          <a:endParaRPr lang="en-IN" sz="600" kern="1200"/>
        </a:p>
      </dsp:txBody>
      <dsp:txXfrm>
        <a:off x="153524" y="254945"/>
        <a:ext cx="4091991" cy="2837912"/>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E0D8E2-55AB-4A3D-B522-2B93DAC8295B}">
      <dsp:nvSpPr>
        <dsp:cNvPr id="0" name=""/>
        <dsp:cNvSpPr/>
      </dsp:nvSpPr>
      <dsp:spPr>
        <a:xfrm>
          <a:off x="0" y="88199"/>
          <a:ext cx="4399039" cy="17409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l" defTabSz="266700">
            <a:lnSpc>
              <a:spcPct val="90000"/>
            </a:lnSpc>
            <a:spcBef>
              <a:spcPct val="0"/>
            </a:spcBef>
            <a:spcAft>
              <a:spcPct val="35000"/>
            </a:spcAft>
            <a:buNone/>
          </a:pPr>
          <a:r>
            <a:rPr lang="en-US" sz="600" b="0" i="0" kern="1200"/>
            <a:t># display the label and bounding box rectangle on the output</a:t>
          </a:r>
          <a:br>
            <a:rPr lang="en-US" sz="600" b="0" i="0" kern="1200"/>
          </a:br>
          <a:r>
            <a:rPr lang="en-US" sz="600" b="0" i="0" kern="1200"/>
            <a:t>        # frame</a:t>
          </a:r>
          <a:br>
            <a:rPr lang="en-US" sz="600" b="0" i="0" kern="1200"/>
          </a:br>
          <a:r>
            <a:rPr lang="en-US" sz="600" b="0" i="0" kern="1200"/>
            <a:t>        cv2.putText(frame, label, (startX, startY - 10),</a:t>
          </a:r>
          <a:br>
            <a:rPr lang="en-US" sz="600" b="0" i="0" kern="1200"/>
          </a:br>
          <a:r>
            <a:rPr lang="en-US" sz="600" b="0" i="0" kern="1200"/>
            <a:t>            cv2.FONT_HERSHEY_SIMPLEX, 0.45, color, 2)</a:t>
          </a:r>
          <a:br>
            <a:rPr lang="en-US" sz="600" b="0" i="0" kern="1200"/>
          </a:br>
          <a:r>
            <a:rPr lang="en-US" sz="600" b="0" i="0" kern="1200"/>
            <a:t>        cv2.rectangle(frame, (startX, startY), (endX, endY), color, 2)</a:t>
          </a:r>
          <a:br>
            <a:rPr lang="en-US" sz="600" b="0" i="0" kern="1200"/>
          </a:br>
          <a:br>
            <a:rPr lang="en-US" sz="600" b="0" i="0" kern="1200"/>
          </a:br>
          <a:r>
            <a:rPr lang="en-US" sz="600" b="0" i="0" kern="1200"/>
            <a:t>    # show the output frame</a:t>
          </a:r>
          <a:br>
            <a:rPr lang="en-US" sz="600" b="0" i="0" kern="1200"/>
          </a:br>
          <a:r>
            <a:rPr lang="en-US" sz="600" b="0" i="0" kern="1200"/>
            <a:t>    cv2.imshow("Frame", frame)</a:t>
          </a:r>
          <a:br>
            <a:rPr lang="en-US" sz="600" b="0" i="0" kern="1200"/>
          </a:br>
          <a:r>
            <a:rPr lang="en-US" sz="600" b="0" i="0" kern="1200"/>
            <a:t>    key = cv2.waitKey(1) &amp; 0xFF</a:t>
          </a:r>
          <a:br>
            <a:rPr lang="en-US" sz="600" b="0" i="0" kern="1200"/>
          </a:br>
          <a:br>
            <a:rPr lang="en-US" sz="600" b="0" i="0" kern="1200"/>
          </a:br>
          <a:r>
            <a:rPr lang="en-US" sz="600" b="0" i="0" kern="1200"/>
            <a:t>    # if the `q` key was pressed, break from the loop</a:t>
          </a:r>
          <a:br>
            <a:rPr lang="en-US" sz="600" b="0" i="0" kern="1200"/>
          </a:br>
          <a:r>
            <a:rPr lang="en-US" sz="600" b="0" i="0" kern="1200"/>
            <a:t>    if key == ord("q"):</a:t>
          </a:r>
          <a:br>
            <a:rPr lang="en-US" sz="600" b="0" i="0" kern="1200"/>
          </a:br>
          <a:r>
            <a:rPr lang="en-US" sz="600" b="0" i="0" kern="1200"/>
            <a:t>        break</a:t>
          </a:r>
          <a:br>
            <a:rPr lang="en-US" sz="600" b="0" i="0" kern="1200"/>
          </a:br>
          <a:br>
            <a:rPr lang="en-US" sz="600" b="0" i="0" kern="1200"/>
          </a:br>
          <a:r>
            <a:rPr lang="en-US" sz="600" b="0" i="0" kern="1200"/>
            <a:t># do a bit of cleanup</a:t>
          </a:r>
          <a:br>
            <a:rPr lang="en-US" sz="600" b="0" i="0" kern="1200"/>
          </a:br>
          <a:r>
            <a:rPr lang="en-US" sz="600" b="0" i="0" kern="1200"/>
            <a:t>cv2.destroyAllWindows()</a:t>
          </a:r>
          <a:br>
            <a:rPr lang="en-US" sz="600" b="0" i="0" kern="1200"/>
          </a:br>
          <a:r>
            <a:rPr lang="en-US" sz="600" b="0" i="0" kern="1200"/>
            <a:t>vs.stop()</a:t>
          </a:r>
          <a:br>
            <a:rPr lang="en-US" sz="600" b="0" i="0" kern="1200"/>
          </a:br>
          <a:endParaRPr lang="en-IN" sz="600" kern="1200"/>
        </a:p>
      </dsp:txBody>
      <dsp:txXfrm>
        <a:off x="84987" y="173186"/>
        <a:ext cx="4229065" cy="157098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CBA671-E575-4EC0-AFF3-4BB055BE5FF6}">
      <dsp:nvSpPr>
        <dsp:cNvPr id="0" name=""/>
        <dsp:cNvSpPr/>
      </dsp:nvSpPr>
      <dsp:spPr>
        <a:xfrm>
          <a:off x="0" y="975"/>
          <a:ext cx="4399039" cy="2931124"/>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USAGE</a:t>
          </a:r>
          <a:br>
            <a:rPr lang="en-IN" sz="500" b="0" i="0" kern="1200"/>
          </a:br>
          <a:r>
            <a:rPr lang="en-IN" sz="500" b="0" i="0" kern="1200"/>
            <a:t># python detect_mask_image.py --image images/pic1.jpeg</a:t>
          </a:r>
          <a:br>
            <a:rPr lang="en-IN" sz="500" b="0" i="0" kern="1200"/>
          </a:br>
          <a:br>
            <a:rPr lang="en-IN" sz="500" b="0" i="0" kern="1200"/>
          </a:br>
          <a:r>
            <a:rPr lang="en-IN" sz="500" b="0" i="0" kern="1200"/>
            <a:t># import the necessary packages</a:t>
          </a:r>
          <a:br>
            <a:rPr lang="en-IN" sz="500" b="0" i="0" kern="1200"/>
          </a:br>
          <a:r>
            <a:rPr lang="en-IN" sz="500" b="0" i="0" kern="1200"/>
            <a:t>from tensorflow.keras.applications.mobilenet_v2 import preprocess_input</a:t>
          </a:r>
          <a:br>
            <a:rPr lang="en-IN" sz="500" b="0" i="0" kern="1200"/>
          </a:br>
          <a:r>
            <a:rPr lang="en-IN" sz="500" b="0" i="0" kern="1200"/>
            <a:t>from tensorflow.keras.preprocessing.image import img_to_array</a:t>
          </a:r>
          <a:br>
            <a:rPr lang="en-IN" sz="500" b="0" i="0" kern="1200"/>
          </a:br>
          <a:r>
            <a:rPr lang="en-IN" sz="500" b="0" i="0" kern="1200"/>
            <a:t>from tensorflow.keras.models import load_model</a:t>
          </a:r>
          <a:br>
            <a:rPr lang="en-IN" sz="500" b="0" i="0" kern="1200"/>
          </a:br>
          <a:r>
            <a:rPr lang="en-IN" sz="500" b="0" i="0" kern="1200"/>
            <a:t>import numpy as np</a:t>
          </a:r>
          <a:br>
            <a:rPr lang="en-IN" sz="500" b="0" i="0" kern="1200"/>
          </a:br>
          <a:r>
            <a:rPr lang="en-IN" sz="500" b="0" i="0" kern="1200"/>
            <a:t>import argparse</a:t>
          </a:r>
          <a:br>
            <a:rPr lang="en-IN" sz="500" b="0" i="0" kern="1200"/>
          </a:br>
          <a:r>
            <a:rPr lang="en-IN" sz="500" b="0" i="0" kern="1200"/>
            <a:t>import cv2</a:t>
          </a:r>
          <a:br>
            <a:rPr lang="en-IN" sz="500" b="0" i="0" kern="1200"/>
          </a:br>
          <a:r>
            <a:rPr lang="en-IN" sz="500" b="0" i="0" kern="1200"/>
            <a:t>import os</a:t>
          </a:r>
          <a:br>
            <a:rPr lang="en-IN" sz="500" b="0" i="0" kern="1200"/>
          </a:br>
          <a:r>
            <a:rPr lang="en-IN" sz="500" b="0" i="0" kern="1200"/>
            <a:t>def mask_image():</a:t>
          </a:r>
          <a:br>
            <a:rPr lang="en-IN" sz="500" b="0" i="0" kern="1200"/>
          </a:br>
          <a:r>
            <a:rPr lang="en-IN" sz="500" b="0" i="0" kern="1200"/>
            <a:t>    # construct the argument parser and parse the arguments</a:t>
          </a:r>
          <a:br>
            <a:rPr lang="en-IN" sz="500" b="0" i="0" kern="1200"/>
          </a:br>
          <a:r>
            <a:rPr lang="en-IN" sz="500" b="0" i="0" kern="1200"/>
            <a:t>    ap = argparse.ArgumentParser()</a:t>
          </a:r>
          <a:br>
            <a:rPr lang="en-IN" sz="500" b="0" i="0" kern="1200"/>
          </a:br>
          <a:r>
            <a:rPr lang="en-IN" sz="500" b="0" i="0" kern="1200"/>
            <a:t>    ap.add_argument("-i", "--image", required=True,</a:t>
          </a:r>
          <a:br>
            <a:rPr lang="en-IN" sz="500" b="0" i="0" kern="1200"/>
          </a:br>
          <a:r>
            <a:rPr lang="en-IN" sz="500" b="0" i="0" kern="1200"/>
            <a:t>        help="path to input image")</a:t>
          </a:r>
          <a:br>
            <a:rPr lang="en-IN" sz="500" b="0" i="0" kern="1200"/>
          </a:br>
          <a:r>
            <a:rPr lang="en-IN" sz="500" b="0" i="0" kern="1200"/>
            <a:t>    ap.add_argument("-f", "--face", type=str,</a:t>
          </a:r>
          <a:br>
            <a:rPr lang="en-IN" sz="500" b="0" i="0" kern="1200"/>
          </a:br>
          <a:r>
            <a:rPr lang="en-IN" sz="500" b="0" i="0" kern="1200"/>
            <a:t>        default="face_detector",</a:t>
          </a:r>
          <a:br>
            <a:rPr lang="en-IN" sz="500" b="0" i="0" kern="1200"/>
          </a:br>
          <a:r>
            <a:rPr lang="en-IN" sz="500" b="0" i="0" kern="1200"/>
            <a:t>        help="path to face detector model directory")</a:t>
          </a:r>
          <a:br>
            <a:rPr lang="en-IN" sz="500" b="0" i="0" kern="1200"/>
          </a:br>
          <a:r>
            <a:rPr lang="en-IN" sz="500" b="0" i="0" kern="1200"/>
            <a:t>    ap.add_argument("-m", "--model", type=str,</a:t>
          </a:r>
          <a:br>
            <a:rPr lang="en-IN" sz="500" b="0" i="0" kern="1200"/>
          </a:br>
          <a:r>
            <a:rPr lang="en-IN" sz="500" b="0" i="0" kern="1200"/>
            <a:t>        default="mask_detector.model",</a:t>
          </a:r>
          <a:br>
            <a:rPr lang="en-IN" sz="500" b="0" i="0" kern="1200"/>
          </a:br>
          <a:r>
            <a:rPr lang="en-IN" sz="500" b="0" i="0" kern="1200"/>
            <a:t>        help="path to trained face mask detector model")</a:t>
          </a:r>
          <a:br>
            <a:rPr lang="en-IN" sz="500" b="0" i="0" kern="1200"/>
          </a:br>
          <a:r>
            <a:rPr lang="en-IN" sz="500" b="0" i="0" kern="1200"/>
            <a:t>    ap.add_argument("-c", "--confidence", type=float, default=0.5,</a:t>
          </a:r>
          <a:br>
            <a:rPr lang="en-IN" sz="500" b="0" i="0" kern="1200"/>
          </a:br>
          <a:r>
            <a:rPr lang="en-IN" sz="500" b="0" i="0" kern="1200"/>
            <a:t>        help="minimum probability to filter weak detections")</a:t>
          </a:r>
          <a:br>
            <a:rPr lang="en-IN" sz="500" b="0" i="0" kern="1200"/>
          </a:br>
          <a:r>
            <a:rPr lang="en-IN" sz="500" b="0" i="0" kern="1200"/>
            <a:t>    args = vars(ap.parse_args())</a:t>
          </a:r>
          <a:br>
            <a:rPr lang="en-IN" sz="500" b="0" i="0" kern="1200"/>
          </a:br>
          <a:br>
            <a:rPr lang="en-IN" sz="500" b="0" i="0" kern="1200"/>
          </a:br>
          <a:r>
            <a:rPr lang="en-IN" sz="500" b="0" i="0" kern="1200"/>
            <a:t>    # load our serialized face detector model from disk</a:t>
          </a:r>
          <a:br>
            <a:rPr lang="en-IN" sz="500" b="0" i="0" kern="1200"/>
          </a:br>
          <a:r>
            <a:rPr lang="en-IN" sz="500" b="0" i="0" kern="1200"/>
            <a:t>    print("[INFO] loading face detector model...")</a:t>
          </a:r>
          <a:br>
            <a:rPr lang="en-IN" sz="500" b="0" i="0" kern="1200"/>
          </a:br>
          <a:r>
            <a:rPr lang="en-IN" sz="500" b="0" i="0" kern="1200"/>
            <a:t>    prototxtPath = os.path.sep.join([args["face"], "deploy.prototxt"])</a:t>
          </a:r>
          <a:br>
            <a:rPr lang="en-IN" sz="500" b="0" i="0" kern="1200"/>
          </a:br>
          <a:r>
            <a:rPr lang="en-IN" sz="500" b="0" i="0" kern="1200"/>
            <a:t>    weightsPath = os.path.sep.join([args["face"],</a:t>
          </a:r>
          <a:br>
            <a:rPr lang="en-IN" sz="500" b="0" i="0" kern="1200"/>
          </a:br>
          <a:r>
            <a:rPr lang="en-IN" sz="500" b="0" i="0" kern="1200"/>
            <a:t>        "res10_300x300_ssd_iter_140000.caffemodel"])</a:t>
          </a:r>
          <a:br>
            <a:rPr lang="en-IN" sz="500" b="0" i="0" kern="1200"/>
          </a:br>
          <a:r>
            <a:rPr lang="en-IN" sz="500" b="0" i="0" kern="1200"/>
            <a:t>    net = cv2.dnn.readNet(prototxtPath, weightsPath)</a:t>
          </a:r>
          <a:br>
            <a:rPr lang="en-IN" sz="500" b="0" i="0" kern="1200"/>
          </a:br>
          <a:br>
            <a:rPr lang="en-IN" sz="500" b="0" i="0" kern="1200"/>
          </a:br>
          <a:r>
            <a:rPr lang="en-IN" sz="500" b="0" i="0" kern="1200"/>
            <a:t>    # load the face mask detector model from disk</a:t>
          </a:r>
          <a:br>
            <a:rPr lang="en-IN" sz="500" b="0" i="0" kern="1200"/>
          </a:br>
          <a:r>
            <a:rPr lang="en-IN" sz="500" b="0" i="0" kern="1200"/>
            <a:t>    print("[INFO] loading face mask detector model...")</a:t>
          </a:r>
          <a:br>
            <a:rPr lang="en-IN" sz="500" b="0" i="0" kern="1200"/>
          </a:br>
          <a:r>
            <a:rPr lang="en-IN" sz="500" b="0" i="0" kern="1200"/>
            <a:t>    model = load_model(args["model"])</a:t>
          </a:r>
          <a:br>
            <a:rPr lang="en-IN" sz="500" b="0" i="0" kern="1200"/>
          </a:br>
          <a:endParaRPr lang="en-IN" sz="500" kern="1200"/>
        </a:p>
      </dsp:txBody>
      <dsp:txXfrm>
        <a:off x="143086" y="144061"/>
        <a:ext cx="4112867" cy="2644952"/>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DF4C53-F478-4EE1-9516-D0AF3FE90EA8}">
      <dsp:nvSpPr>
        <dsp:cNvPr id="0" name=""/>
        <dsp:cNvSpPr/>
      </dsp:nvSpPr>
      <dsp:spPr>
        <a:xfrm>
          <a:off x="0" y="10884"/>
          <a:ext cx="4399039" cy="407745"/>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kern="1200"/>
            <a:t>For Image  </a:t>
          </a:r>
          <a:endParaRPr lang="en-IN" sz="1700" kern="1200"/>
        </a:p>
      </dsp:txBody>
      <dsp:txXfrm>
        <a:off x="19904" y="30788"/>
        <a:ext cx="4359231" cy="367937"/>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B5E2D8-2FE4-4052-88DF-DB78B78E92DB}">
      <dsp:nvSpPr>
        <dsp:cNvPr id="0" name=""/>
        <dsp:cNvSpPr/>
      </dsp:nvSpPr>
      <dsp:spPr>
        <a:xfrm>
          <a:off x="0" y="2167"/>
          <a:ext cx="4687667" cy="3358456"/>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US" sz="500" b="0" i="0" kern="1200"/>
            <a:t>blob = cv2.dnn.blobFromImage(image, 1.0, (300, 300),</a:t>
          </a:r>
          <a:br>
            <a:rPr lang="en-US" sz="500" b="0" i="0" kern="1200"/>
          </a:br>
          <a:r>
            <a:rPr lang="en-US" sz="500" b="0" i="0" kern="1200"/>
            <a:t>        (104.0, 177.0, 123.0))</a:t>
          </a:r>
          <a:br>
            <a:rPr lang="en-US" sz="500" b="0" i="0" kern="1200"/>
          </a:br>
          <a:br>
            <a:rPr lang="en-US" sz="500" b="0" i="0" kern="1200"/>
          </a:br>
          <a:r>
            <a:rPr lang="en-US" sz="500" b="0" i="0" kern="1200"/>
            <a:t>    # pass the blob through the network and obtain the face detections</a:t>
          </a:r>
          <a:br>
            <a:rPr lang="en-US" sz="500" b="0" i="0" kern="1200"/>
          </a:br>
          <a:r>
            <a:rPr lang="en-US" sz="500" b="0" i="0" kern="1200"/>
            <a:t>    print("[INFO] computing face detections...")</a:t>
          </a:r>
          <a:br>
            <a:rPr lang="en-US" sz="500" b="0" i="0" kern="1200"/>
          </a:br>
          <a:r>
            <a:rPr lang="en-US" sz="500" b="0" i="0" kern="1200"/>
            <a:t>    net.setInput(blob)</a:t>
          </a:r>
          <a:br>
            <a:rPr lang="en-US" sz="500" b="0" i="0" kern="1200"/>
          </a:br>
          <a:r>
            <a:rPr lang="en-US" sz="500" b="0" i="0" kern="1200"/>
            <a:t>    detections = net.forward()</a:t>
          </a:r>
          <a:br>
            <a:rPr lang="en-US" sz="500" b="0" i="0" kern="1200"/>
          </a:br>
          <a:br>
            <a:rPr lang="en-US" sz="500" b="0" i="0" kern="1200"/>
          </a:br>
          <a:r>
            <a:rPr lang="en-US" sz="500" b="0" i="0" kern="1200"/>
            <a:t>    # loop over the detections</a:t>
          </a:r>
          <a:br>
            <a:rPr lang="en-US" sz="500" b="0" i="0" kern="1200"/>
          </a:br>
          <a:r>
            <a:rPr lang="en-US" sz="500" b="0" i="0" kern="1200"/>
            <a:t>    for i in range(0, detections.shape[2]):</a:t>
          </a:r>
          <a:br>
            <a:rPr lang="en-US" sz="500" b="0" i="0" kern="1200"/>
          </a:br>
          <a:r>
            <a:rPr lang="en-US" sz="500" b="0" i="0" kern="1200"/>
            <a:t>        # extract the confidence (i.e., probability) associated with</a:t>
          </a:r>
          <a:br>
            <a:rPr lang="en-US" sz="500" b="0" i="0" kern="1200"/>
          </a:br>
          <a:r>
            <a:rPr lang="en-US" sz="500" b="0" i="0" kern="1200"/>
            <a:t>        # the detection</a:t>
          </a:r>
          <a:br>
            <a:rPr lang="en-US" sz="500" b="0" i="0" kern="1200"/>
          </a:br>
          <a:r>
            <a:rPr lang="en-US" sz="500" b="0" i="0" kern="1200"/>
            <a:t>        confidence = detections[0, 0, i, 2]</a:t>
          </a:r>
          <a:br>
            <a:rPr lang="en-US" sz="500" b="0" i="0" kern="1200"/>
          </a:br>
          <a:br>
            <a:rPr lang="en-US" sz="500" b="0" i="0" kern="1200"/>
          </a:br>
          <a:r>
            <a:rPr lang="en-US" sz="500" b="0" i="0" kern="1200"/>
            <a:t>        # filter out weak detections by ensuring the confidence is</a:t>
          </a:r>
          <a:br>
            <a:rPr lang="en-US" sz="500" b="0" i="0" kern="1200"/>
          </a:br>
          <a:r>
            <a:rPr lang="en-US" sz="500" b="0" i="0" kern="1200"/>
            <a:t>        # greater than the minimum confidence</a:t>
          </a:r>
          <a:br>
            <a:rPr lang="en-US" sz="500" b="0" i="0" kern="1200"/>
          </a:br>
          <a:r>
            <a:rPr lang="en-US" sz="500" b="0" i="0" kern="1200"/>
            <a:t>        if confidence &gt; args["confidence"]:</a:t>
          </a:r>
          <a:br>
            <a:rPr lang="en-US" sz="500" b="0" i="0" kern="1200"/>
          </a:br>
          <a:r>
            <a:rPr lang="en-US" sz="500" b="0" i="0" kern="1200"/>
            <a:t>            # compute the (x, y)-coordinates of the bounding box for</a:t>
          </a:r>
          <a:br>
            <a:rPr lang="en-US" sz="500" b="0" i="0" kern="1200"/>
          </a:br>
          <a:r>
            <a:rPr lang="en-US" sz="500" b="0" i="0" kern="1200"/>
            <a:t>            # the object</a:t>
          </a:r>
          <a:br>
            <a:rPr lang="en-US" sz="500" b="0" i="0" kern="1200"/>
          </a:br>
          <a:r>
            <a:rPr lang="en-US" sz="500" b="0" i="0" kern="1200"/>
            <a:t>            box = detections[0, 0, i, 3:7] * np.array([w, h, w, h])</a:t>
          </a:r>
          <a:br>
            <a:rPr lang="en-US" sz="500" b="0" i="0" kern="1200"/>
          </a:br>
          <a:r>
            <a:rPr lang="en-US" sz="500" b="0" i="0" kern="1200"/>
            <a:t>            (startX, startY, endX, endY) = box.astype("int")</a:t>
          </a:r>
          <a:br>
            <a:rPr lang="en-US" sz="500" b="0" i="0" kern="1200"/>
          </a:br>
          <a:br>
            <a:rPr lang="en-US" sz="500" b="0" i="0" kern="1200"/>
          </a:br>
          <a:r>
            <a:rPr lang="en-US" sz="500" b="0" i="0" kern="1200"/>
            <a:t>            # ensure the bounding boxes fall within the dimensions of</a:t>
          </a:r>
          <a:br>
            <a:rPr lang="en-US" sz="500" b="0" i="0" kern="1200"/>
          </a:br>
          <a:r>
            <a:rPr lang="en-US" sz="500" b="0" i="0" kern="1200"/>
            <a:t>            # the frame</a:t>
          </a:r>
          <a:br>
            <a:rPr lang="en-US" sz="500" b="0" i="0" kern="1200"/>
          </a:br>
          <a:r>
            <a:rPr lang="en-US" sz="500" b="0" i="0" kern="1200"/>
            <a:t>            (startX, startY) = (max(0, startX), max(0, startY))</a:t>
          </a:r>
          <a:br>
            <a:rPr lang="en-US" sz="500" b="0" i="0" kern="1200"/>
          </a:br>
          <a:r>
            <a:rPr lang="en-US" sz="500" b="0" i="0" kern="1200"/>
            <a:t>            (endX, endY) = (min(w - 1, endX), min(h - 1, endY))</a:t>
          </a:r>
          <a:br>
            <a:rPr lang="en-US" sz="500" b="0" i="0" kern="1200"/>
          </a:br>
          <a:br>
            <a:rPr lang="en-US" sz="500" b="0" i="0" kern="1200"/>
          </a:br>
          <a:r>
            <a:rPr lang="en-US" sz="500" b="0" i="0" kern="1200"/>
            <a:t>            # extract the face ROI, convert it from BGR to RGB channel</a:t>
          </a:r>
          <a:br>
            <a:rPr lang="en-US" sz="500" b="0" i="0" kern="1200"/>
          </a:br>
          <a:r>
            <a:rPr lang="en-US" sz="500" b="0" i="0" kern="1200"/>
            <a:t>            # ordering, resize it to 224x224, and preprocess it</a:t>
          </a:r>
          <a:br>
            <a:rPr lang="en-US" sz="500" b="0" i="0" kern="1200"/>
          </a:br>
          <a:r>
            <a:rPr lang="en-US" sz="500" b="0" i="0" kern="1200"/>
            <a:t>            face = image[startY:endY, startX:endX]</a:t>
          </a:r>
          <a:br>
            <a:rPr lang="en-US" sz="500" b="0" i="0" kern="1200"/>
          </a:br>
          <a:r>
            <a:rPr lang="en-US" sz="500" b="0" i="0" kern="1200"/>
            <a:t>            face = cv2.cvtColor(face, cv2.COLOR_BGR2RGB)</a:t>
          </a:r>
          <a:br>
            <a:rPr lang="en-US" sz="500" b="0" i="0" kern="1200"/>
          </a:br>
          <a:r>
            <a:rPr lang="en-US" sz="500" b="0" i="0" kern="1200"/>
            <a:t>            face = cv2.resize(face, (224, 224))</a:t>
          </a:r>
          <a:br>
            <a:rPr lang="en-US" sz="500" b="0" i="0" kern="1200"/>
          </a:br>
          <a:r>
            <a:rPr lang="en-US" sz="500" b="0" i="0" kern="1200"/>
            <a:t>            face = img_to_array(face)</a:t>
          </a:r>
          <a:br>
            <a:rPr lang="en-US" sz="500" b="0" i="0" kern="1200"/>
          </a:br>
          <a:r>
            <a:rPr lang="en-US" sz="500" b="0" i="0" kern="1200"/>
            <a:t>            face = preprocess_input(face)</a:t>
          </a:r>
          <a:br>
            <a:rPr lang="en-US" sz="500" b="0" i="0" kern="1200"/>
          </a:br>
          <a:r>
            <a:rPr lang="en-US" sz="500" b="0" i="0" kern="1200"/>
            <a:t>            face = np.expand_dims(face, axis=0)</a:t>
          </a:r>
          <a:br>
            <a:rPr lang="en-US" sz="500" b="0" i="0" kern="1200"/>
          </a:br>
          <a:br>
            <a:rPr lang="en-US" sz="500" b="0" i="0" kern="1200"/>
          </a:br>
          <a:r>
            <a:rPr lang="en-US" sz="500" b="0" i="0" kern="1200"/>
            <a:t>            </a:t>
          </a:r>
          <a:br>
            <a:rPr lang="en-US" sz="500" b="0" i="0" kern="1200"/>
          </a:br>
          <a:r>
            <a:rPr lang="en-US" sz="500" b="0" i="0" kern="1200"/>
            <a:t>            # pass the face through the model to determine if the face</a:t>
          </a:r>
          <a:br>
            <a:rPr lang="en-US" sz="500" b="0" i="0" kern="1200"/>
          </a:br>
          <a:r>
            <a:rPr lang="en-US" sz="500" b="0" i="0" kern="1200"/>
            <a:t>            # has a mask or not</a:t>
          </a:r>
          <a:br>
            <a:rPr lang="en-US" sz="500" b="0" i="0" kern="1200"/>
          </a:br>
          <a:r>
            <a:rPr lang="en-US" sz="500" b="0" i="0" kern="1200"/>
            <a:t>            </a:t>
          </a:r>
          <a:br>
            <a:rPr lang="en-US" sz="500" b="0" i="0" kern="1200"/>
          </a:br>
          <a:r>
            <a:rPr lang="en-US" sz="500" b="0" i="0" kern="1200"/>
            <a:t>            (mask, withoutMask) = model.predict(face)[0]</a:t>
          </a:r>
          <a:br>
            <a:rPr lang="en-US" sz="500" b="0" i="0" kern="1200"/>
          </a:br>
          <a:br>
            <a:rPr lang="en-US" sz="500" b="0" i="0" kern="1200"/>
          </a:br>
          <a:r>
            <a:rPr lang="en-US" sz="500" b="0" i="0" kern="1200"/>
            <a:t>           </a:t>
          </a:r>
          <a:br>
            <a:rPr lang="en-US" sz="500" b="0" i="0" kern="1200"/>
          </a:br>
          <a:endParaRPr lang="en-IN" sz="500" kern="1200"/>
        </a:p>
      </dsp:txBody>
      <dsp:txXfrm>
        <a:off x="163946" y="166113"/>
        <a:ext cx="4359775" cy="303056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46589F-8695-4258-92D3-E0D4C6B972DB}">
      <dsp:nvSpPr>
        <dsp:cNvPr id="0" name=""/>
        <dsp:cNvSpPr/>
      </dsp:nvSpPr>
      <dsp:spPr>
        <a:xfrm>
          <a:off x="0" y="142924"/>
          <a:ext cx="4687667" cy="2021759"/>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l" defTabSz="266700">
            <a:lnSpc>
              <a:spcPct val="90000"/>
            </a:lnSpc>
            <a:spcBef>
              <a:spcPct val="0"/>
            </a:spcBef>
            <a:spcAft>
              <a:spcPct val="35000"/>
            </a:spcAft>
            <a:buNone/>
          </a:pPr>
          <a:r>
            <a:rPr lang="en-IN" sz="600" b="0" i="0" kern="1200"/>
            <a:t>label = "Mask" if mask &gt; withoutMask else "No Mask"</a:t>
          </a:r>
          <a:br>
            <a:rPr lang="en-IN" sz="600" b="0" i="0" kern="1200"/>
          </a:br>
          <a:r>
            <a:rPr lang="en-IN" sz="600" b="0" i="0" kern="1200"/>
            <a:t>            color = (0, 255, 0) if label == "Mask" else (0, 0, 255)</a:t>
          </a:r>
          <a:br>
            <a:rPr lang="en-IN" sz="600" b="0" i="0" kern="1200"/>
          </a:br>
          <a:br>
            <a:rPr lang="en-IN" sz="600" b="0" i="0" kern="1200"/>
          </a:br>
          <a:r>
            <a:rPr lang="en-IN" sz="600" b="0" i="0" kern="1200"/>
            <a:t>            # include the probability in the label</a:t>
          </a:r>
          <a:br>
            <a:rPr lang="en-IN" sz="600" b="0" i="0" kern="1200"/>
          </a:br>
          <a:r>
            <a:rPr lang="en-IN" sz="600" b="0" i="0" kern="1200"/>
            <a:t>            label = "{}: {:.2f}%".format(label, max(mask, withoutMask) * 100)</a:t>
          </a:r>
          <a:br>
            <a:rPr lang="en-IN" sz="600" b="0" i="0" kern="1200"/>
          </a:br>
          <a:br>
            <a:rPr lang="en-IN" sz="600" b="0" i="0" kern="1200"/>
          </a:br>
          <a:r>
            <a:rPr lang="en-IN" sz="600" b="0" i="0" kern="1200"/>
            <a:t>            # display the label and bounding box rectangle on the output</a:t>
          </a:r>
          <a:br>
            <a:rPr lang="en-IN" sz="600" b="0" i="0" kern="1200"/>
          </a:br>
          <a:r>
            <a:rPr lang="en-IN" sz="600" b="0" i="0" kern="1200"/>
            <a:t>            # frame</a:t>
          </a:r>
          <a:br>
            <a:rPr lang="en-IN" sz="600" b="0" i="0" kern="1200"/>
          </a:br>
          <a:r>
            <a:rPr lang="en-IN" sz="600" b="0" i="0" kern="1200"/>
            <a:t>            cv2.putText(image, label, (startX, startY - 10),</a:t>
          </a:r>
          <a:br>
            <a:rPr lang="en-IN" sz="600" b="0" i="0" kern="1200"/>
          </a:br>
          <a:r>
            <a:rPr lang="en-IN" sz="600" b="0" i="0" kern="1200"/>
            <a:t>                cv2.FONT_HERSHEY_SIMPLEX, 0.45, color, 2)</a:t>
          </a:r>
          <a:br>
            <a:rPr lang="en-IN" sz="600" b="0" i="0" kern="1200"/>
          </a:br>
          <a:r>
            <a:rPr lang="en-IN" sz="600" b="0" i="0" kern="1200"/>
            <a:t>            cv2.rectangle(image, (startX, startY), (endX, endY), color, 2)</a:t>
          </a:r>
          <a:br>
            <a:rPr lang="en-IN" sz="600" b="0" i="0" kern="1200"/>
          </a:br>
          <a:br>
            <a:rPr lang="en-IN" sz="600" b="0" i="0" kern="1200"/>
          </a:br>
          <a:r>
            <a:rPr lang="en-IN" sz="600" b="0" i="0" kern="1200"/>
            <a:t>    # show the output image</a:t>
          </a:r>
          <a:br>
            <a:rPr lang="en-IN" sz="600" b="0" i="0" kern="1200"/>
          </a:br>
          <a:r>
            <a:rPr lang="en-IN" sz="600" b="0" i="0" kern="1200"/>
            <a:t>    cv2.imshow("Output", image)</a:t>
          </a:r>
          <a:br>
            <a:rPr lang="en-IN" sz="600" b="0" i="0" kern="1200"/>
          </a:br>
          <a:r>
            <a:rPr lang="en-IN" sz="600" b="0" i="0" kern="1200"/>
            <a:t>    cv2.waitKey(0)</a:t>
          </a:r>
          <a:br>
            <a:rPr lang="en-IN" sz="600" b="0" i="0" kern="1200"/>
          </a:br>
          <a:r>
            <a:rPr lang="en-IN" sz="600" b="0" i="0" kern="1200"/>
            <a:t>    </a:t>
          </a:r>
          <a:br>
            <a:rPr lang="en-IN" sz="600" b="0" i="0" kern="1200"/>
          </a:br>
          <a:r>
            <a:rPr lang="en-IN" sz="600" b="0" i="0" kern="1200"/>
            <a:t>if __name__ == "__main__":</a:t>
          </a:r>
          <a:br>
            <a:rPr lang="en-IN" sz="600" b="0" i="0" kern="1200"/>
          </a:br>
          <a:r>
            <a:rPr lang="en-IN" sz="600" b="0" i="0" kern="1200"/>
            <a:t>    mask_image()</a:t>
          </a:r>
          <a:br>
            <a:rPr lang="en-IN" sz="600" b="0" i="0" kern="1200"/>
          </a:br>
          <a:br>
            <a:rPr lang="en-IN" sz="600" b="0" i="0" kern="1200"/>
          </a:br>
          <a:br>
            <a:rPr lang="en-IN" sz="600" b="0" i="0" kern="1200"/>
          </a:br>
          <a:endParaRPr lang="en-IN" sz="600" kern="1200"/>
        </a:p>
      </dsp:txBody>
      <dsp:txXfrm>
        <a:off x="98694" y="241618"/>
        <a:ext cx="4490279" cy="182437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85C1E7-042C-4F17-9CBF-B6C9BAE7D692}">
      <dsp:nvSpPr>
        <dsp:cNvPr id="0" name=""/>
        <dsp:cNvSpPr/>
      </dsp:nvSpPr>
      <dsp:spPr>
        <a:xfrm>
          <a:off x="0" y="67580"/>
          <a:ext cx="4399039" cy="285480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USAGE</a:t>
          </a:r>
          <a:br>
            <a:rPr lang="en-IN" sz="500" b="0" i="0" kern="1200"/>
          </a:br>
          <a:r>
            <a:rPr lang="en-IN" sz="500" b="0" i="0" kern="1200"/>
            <a:t># python train_mask_detector.py --dataset dataset</a:t>
          </a:r>
          <a:br>
            <a:rPr lang="en-IN" sz="500" b="0" i="0" kern="1200"/>
          </a:br>
          <a:br>
            <a:rPr lang="en-IN" sz="500" b="0" i="0" kern="1200"/>
          </a:br>
          <a:r>
            <a:rPr lang="en-IN" sz="500" b="0" i="0" kern="1200"/>
            <a:t># import the necessary packages</a:t>
          </a:r>
          <a:br>
            <a:rPr lang="en-IN" sz="500" b="0" i="0" kern="1200"/>
          </a:br>
          <a:r>
            <a:rPr lang="en-IN" sz="500" b="0" i="0" kern="1200"/>
            <a:t>from tensorflow.keras.preprocessing.image import ImageDataGenerator</a:t>
          </a:r>
          <a:br>
            <a:rPr lang="en-IN" sz="500" b="0" i="0" kern="1200"/>
          </a:br>
          <a:r>
            <a:rPr lang="en-IN" sz="500" b="0" i="0" kern="1200"/>
            <a:t>from tensorflow.keras.applications import MobileNetV2</a:t>
          </a:r>
          <a:br>
            <a:rPr lang="en-IN" sz="500" b="0" i="0" kern="1200"/>
          </a:br>
          <a:r>
            <a:rPr lang="en-IN" sz="500" b="0" i="0" kern="1200"/>
            <a:t>from tensorflow.keras.layers import AveragePooling2D</a:t>
          </a:r>
          <a:br>
            <a:rPr lang="en-IN" sz="500" b="0" i="0" kern="1200"/>
          </a:br>
          <a:r>
            <a:rPr lang="en-IN" sz="500" b="0" i="0" kern="1200"/>
            <a:t>from tensorflow.keras.layers import Dropout</a:t>
          </a:r>
          <a:br>
            <a:rPr lang="en-IN" sz="500" b="0" i="0" kern="1200"/>
          </a:br>
          <a:r>
            <a:rPr lang="en-IN" sz="500" b="0" i="0" kern="1200"/>
            <a:t>from tensorflow.keras.layers import Flatten</a:t>
          </a:r>
          <a:br>
            <a:rPr lang="en-IN" sz="500" b="0" i="0" kern="1200"/>
          </a:br>
          <a:r>
            <a:rPr lang="en-IN" sz="500" b="0" i="0" kern="1200"/>
            <a:t>from tensorflow.keras.layers import Dense</a:t>
          </a:r>
          <a:br>
            <a:rPr lang="en-IN" sz="500" b="0" i="0" kern="1200"/>
          </a:br>
          <a:r>
            <a:rPr lang="en-IN" sz="500" b="0" i="0" kern="1200"/>
            <a:t>from tensorflow.keras.layers import Input</a:t>
          </a:r>
          <a:br>
            <a:rPr lang="en-IN" sz="500" b="0" i="0" kern="1200"/>
          </a:br>
          <a:r>
            <a:rPr lang="en-IN" sz="500" b="0" i="0" kern="1200"/>
            <a:t>from tensorflow.keras.models import Model</a:t>
          </a:r>
          <a:br>
            <a:rPr lang="en-IN" sz="500" b="0" i="0" kern="1200"/>
          </a:br>
          <a:r>
            <a:rPr lang="en-IN" sz="500" b="0" i="0" kern="1200"/>
            <a:t>from tensorflow.keras.optimizers import Adam</a:t>
          </a:r>
          <a:br>
            <a:rPr lang="en-IN" sz="500" b="0" i="0" kern="1200"/>
          </a:br>
          <a:r>
            <a:rPr lang="en-IN" sz="500" b="0" i="0" kern="1200"/>
            <a:t>from tensorflow.keras.applications.mobilenet_v2 import preprocess_input</a:t>
          </a:r>
          <a:br>
            <a:rPr lang="en-IN" sz="500" b="0" i="0" kern="1200"/>
          </a:br>
          <a:r>
            <a:rPr lang="en-IN" sz="500" b="0" i="0" kern="1200"/>
            <a:t>from tensorflow.keras.preprocessing.image import img_to_array</a:t>
          </a:r>
          <a:br>
            <a:rPr lang="en-IN" sz="500" b="0" i="0" kern="1200"/>
          </a:br>
          <a:r>
            <a:rPr lang="en-IN" sz="500" b="0" i="0" kern="1200"/>
            <a:t>from tensorflow.keras.preprocessing.image import load_img</a:t>
          </a:r>
          <a:br>
            <a:rPr lang="en-IN" sz="500" b="0" i="0" kern="1200"/>
          </a:br>
          <a:r>
            <a:rPr lang="en-IN" sz="500" b="0" i="0" kern="1200"/>
            <a:t>from tensorflow.keras.utils import to_categorical</a:t>
          </a:r>
          <a:br>
            <a:rPr lang="en-IN" sz="500" b="0" i="0" kern="1200"/>
          </a:br>
          <a:r>
            <a:rPr lang="en-IN" sz="500" b="0" i="0" kern="1200"/>
            <a:t>from sklearn.preprocessing import LabelBinarizer</a:t>
          </a:r>
          <a:br>
            <a:rPr lang="en-IN" sz="500" b="0" i="0" kern="1200"/>
          </a:br>
          <a:r>
            <a:rPr lang="en-IN" sz="500" b="0" i="0" kern="1200"/>
            <a:t>from sklearn.model_selection import train_test_split</a:t>
          </a:r>
          <a:br>
            <a:rPr lang="en-IN" sz="500" b="0" i="0" kern="1200"/>
          </a:br>
          <a:r>
            <a:rPr lang="en-IN" sz="500" b="0" i="0" kern="1200"/>
            <a:t>from sklearn.metrics import classification_report</a:t>
          </a:r>
          <a:br>
            <a:rPr lang="en-IN" sz="500" b="0" i="0" kern="1200"/>
          </a:br>
          <a:r>
            <a:rPr lang="en-IN" sz="500" b="0" i="0" kern="1200"/>
            <a:t>from imutils import paths</a:t>
          </a:r>
          <a:br>
            <a:rPr lang="en-IN" sz="500" b="0" i="0" kern="1200"/>
          </a:br>
          <a:r>
            <a:rPr lang="en-IN" sz="500" b="0" i="0" kern="1200"/>
            <a:t>import matplotlib.pyplot as plt</a:t>
          </a:r>
          <a:br>
            <a:rPr lang="en-IN" sz="500" b="0" i="0" kern="1200"/>
          </a:br>
          <a:r>
            <a:rPr lang="en-IN" sz="500" b="0" i="0" kern="1200"/>
            <a:t>import numpy as np</a:t>
          </a:r>
          <a:br>
            <a:rPr lang="en-IN" sz="500" b="0" i="0" kern="1200"/>
          </a:br>
          <a:r>
            <a:rPr lang="en-IN" sz="500" b="0" i="0" kern="1200"/>
            <a:t>import argparse</a:t>
          </a:r>
          <a:br>
            <a:rPr lang="en-IN" sz="500" b="0" i="0" kern="1200"/>
          </a:br>
          <a:r>
            <a:rPr lang="en-IN" sz="500" b="0" i="0" kern="1200"/>
            <a:t>import os</a:t>
          </a:r>
          <a:br>
            <a:rPr lang="en-IN" sz="500" b="0" i="0" kern="1200"/>
          </a:br>
          <a:br>
            <a:rPr lang="en-IN" sz="500" b="0" i="0" kern="1200"/>
          </a:br>
          <a:r>
            <a:rPr lang="en-IN" sz="500" b="0" i="0" kern="1200"/>
            <a:t># construct the argument parser and parse the arguments</a:t>
          </a:r>
          <a:br>
            <a:rPr lang="en-IN" sz="500" b="0" i="0" kern="1200"/>
          </a:br>
          <a:r>
            <a:rPr lang="en-IN" sz="500" b="0" i="0" kern="1200"/>
            <a:t>ap = argparse.ArgumentParser()</a:t>
          </a:r>
          <a:br>
            <a:rPr lang="en-IN" sz="500" b="0" i="0" kern="1200"/>
          </a:br>
          <a:r>
            <a:rPr lang="en-IN" sz="500" b="0" i="0" kern="1200"/>
            <a:t>ap.add_argument("-d", "--dataset", required=True,</a:t>
          </a:r>
          <a:br>
            <a:rPr lang="en-IN" sz="500" b="0" i="0" kern="1200"/>
          </a:br>
          <a:r>
            <a:rPr lang="en-IN" sz="500" b="0" i="0" kern="1200"/>
            <a:t>    help="path to input dataset")</a:t>
          </a:r>
          <a:br>
            <a:rPr lang="en-IN" sz="500" b="0" i="0" kern="1200"/>
          </a:br>
          <a:r>
            <a:rPr lang="en-IN" sz="500" b="0" i="0" kern="1200"/>
            <a:t>ap.add_argument("-p", "--plot", type=str, default="plot.png",</a:t>
          </a:r>
          <a:br>
            <a:rPr lang="en-IN" sz="500" b="0" i="0" kern="1200"/>
          </a:br>
          <a:r>
            <a:rPr lang="en-IN" sz="500" b="0" i="0" kern="1200"/>
            <a:t>    help="path to output loss/accuracy plot")</a:t>
          </a:r>
          <a:br>
            <a:rPr lang="en-IN" sz="500" b="0" i="0" kern="1200"/>
          </a:br>
          <a:r>
            <a:rPr lang="en-IN" sz="500" b="0" i="0" kern="1200"/>
            <a:t>ap.add_argument("-m", "--model", type=str,</a:t>
          </a:r>
          <a:br>
            <a:rPr lang="en-IN" sz="500" b="0" i="0" kern="1200"/>
          </a:br>
          <a:r>
            <a:rPr lang="en-IN" sz="500" b="0" i="0" kern="1200"/>
            <a:t>    default="mask_detector.model",</a:t>
          </a:r>
          <a:br>
            <a:rPr lang="en-IN" sz="500" b="0" i="0" kern="1200"/>
          </a:br>
          <a:r>
            <a:rPr lang="en-IN" sz="500" b="0" i="0" kern="1200"/>
            <a:t>    help="path to output face mask detector model")</a:t>
          </a:r>
          <a:br>
            <a:rPr lang="en-IN" sz="500" b="0" i="0" kern="1200"/>
          </a:br>
          <a:r>
            <a:rPr lang="en-IN" sz="500" b="0" i="0" kern="1200"/>
            <a:t>args = vars(ap.parse_args())</a:t>
          </a:r>
          <a:endParaRPr lang="en-IN" sz="500" kern="1200"/>
        </a:p>
      </dsp:txBody>
      <dsp:txXfrm>
        <a:off x="139360" y="206940"/>
        <a:ext cx="4120319" cy="25760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50BF37-B649-4D59-ADAB-48A08531BED8}">
      <dsp:nvSpPr>
        <dsp:cNvPr id="0" name=""/>
        <dsp:cNvSpPr/>
      </dsp:nvSpPr>
      <dsp:spPr>
        <a:xfrm rot="5400000">
          <a:off x="-420115" y="420115"/>
          <a:ext cx="2800767" cy="1960536"/>
        </a:xfrm>
        <a:prstGeom prst="chevron">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w="9525" cap="rnd" cmpd="sng" algn="ctr">
          <a:solidFill>
            <a:schemeClr val="accent1">
              <a:hueOff val="0"/>
              <a:satOff val="0"/>
              <a:lumOff val="0"/>
              <a:alphaOff val="0"/>
            </a:schemeClr>
          </a:solidFill>
          <a:prstDash val="solid"/>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1">
          <a:scrgbClr r="0" g="0" b="0"/>
        </a:lnRef>
        <a:fillRef idx="3">
          <a:scrgbClr r="0" g="0" b="0"/>
        </a:fillRef>
        <a:effectRef idx="3">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a:t>Introduction:</a:t>
          </a:r>
          <a:r>
            <a:rPr lang="en-IN" sz="1700" kern="1200"/>
            <a:t>Mask Detection</a:t>
          </a:r>
        </a:p>
      </dsp:txBody>
      <dsp:txXfrm rot="-5400000">
        <a:off x="1" y="980267"/>
        <a:ext cx="1960536" cy="840231"/>
      </dsp:txXfrm>
    </dsp:sp>
    <dsp:sp modelId="{5E700EE3-46C5-4DE6-97D5-939D1DBF6F36}">
      <dsp:nvSpPr>
        <dsp:cNvPr id="0" name=""/>
        <dsp:cNvSpPr/>
      </dsp:nvSpPr>
      <dsp:spPr>
        <a:xfrm rot="5400000">
          <a:off x="2870681" y="-910144"/>
          <a:ext cx="1820498" cy="3640788"/>
        </a:xfrm>
        <a:prstGeom prst="round2SameRect">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64008" tIns="5715" rIns="5715" bIns="5715" numCol="1" spcCol="1270" anchor="ctr" anchorCtr="0">
          <a:noAutofit/>
        </a:bodyPr>
        <a:lstStyle/>
        <a:p>
          <a:pPr marL="57150" lvl="1" indent="-57150" algn="l" defTabSz="400050">
            <a:lnSpc>
              <a:spcPct val="90000"/>
            </a:lnSpc>
            <a:spcBef>
              <a:spcPct val="0"/>
            </a:spcBef>
            <a:spcAft>
              <a:spcPct val="15000"/>
            </a:spcAft>
            <a:buChar char="•"/>
          </a:pPr>
          <a:r>
            <a:rPr lang="en-IN" sz="900" kern="1200"/>
            <a:t>In this project  we have used Opencv,tensorflow,keras,cnn,rnn and some concepts of ai</a:t>
          </a:r>
        </a:p>
        <a:p>
          <a:pPr marL="57150" lvl="1" indent="-57150" algn="l" defTabSz="400050">
            <a:lnSpc>
              <a:spcPct val="90000"/>
            </a:lnSpc>
            <a:spcBef>
              <a:spcPct val="0"/>
            </a:spcBef>
            <a:spcAft>
              <a:spcPct val="15000"/>
            </a:spcAft>
            <a:buChar char="•"/>
          </a:pPr>
          <a:r>
            <a:rPr lang="en-IN" sz="900" kern="1200"/>
            <a:t>We can import many libraries to plot graph  and computation ,like SciPy, matplotlib ,numpy,imutilsand etc..</a:t>
          </a:r>
        </a:p>
        <a:p>
          <a:pPr marL="57150" lvl="1" indent="-57150" algn="l" defTabSz="400050">
            <a:lnSpc>
              <a:spcPct val="90000"/>
            </a:lnSpc>
            <a:spcBef>
              <a:spcPct val="0"/>
            </a:spcBef>
            <a:spcAft>
              <a:spcPct val="15000"/>
            </a:spcAft>
            <a:buChar char="•"/>
          </a:pPr>
          <a:r>
            <a:rPr lang="en-IN" sz="900" kern="1200" dirty="0"/>
            <a:t>Also we can collect the images like with mask and with out mask Dataset and then we can perform image classifications And  perform computations train models and at last we can see whether it is detect the mask or not.</a:t>
          </a:r>
        </a:p>
        <a:p>
          <a:pPr marL="57150" lvl="1" indent="-57150" algn="l" defTabSz="400050">
            <a:lnSpc>
              <a:spcPct val="90000"/>
            </a:lnSpc>
            <a:spcBef>
              <a:spcPct val="0"/>
            </a:spcBef>
            <a:spcAft>
              <a:spcPct val="15000"/>
            </a:spcAft>
            <a:buChar char="•"/>
          </a:pPr>
          <a:r>
            <a:rPr lang="en-IN" sz="900" kern="1200"/>
            <a:t>This  project helps in covid-19 and also some of places. Where mask is compulsory.</a:t>
          </a:r>
        </a:p>
      </dsp:txBody>
      <dsp:txXfrm rot="-5400000">
        <a:off x="1960537" y="88869"/>
        <a:ext cx="3551919" cy="164276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47FA99-5763-4EB4-BE11-AD00966793F1}">
      <dsp:nvSpPr>
        <dsp:cNvPr id="0" name=""/>
        <dsp:cNvSpPr/>
      </dsp:nvSpPr>
      <dsp:spPr>
        <a:xfrm>
          <a:off x="0" y="2532"/>
          <a:ext cx="4399039" cy="287819"/>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i="0" kern="1200"/>
            <a:t>Train the mask</a:t>
          </a:r>
          <a:endParaRPr lang="en-IN" sz="1200" kern="1200"/>
        </a:p>
      </dsp:txBody>
      <dsp:txXfrm>
        <a:off x="14050" y="16582"/>
        <a:ext cx="4370939" cy="259719"/>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FF6934-42F9-4B39-B16D-C05950290899}">
      <dsp:nvSpPr>
        <dsp:cNvPr id="0" name=""/>
        <dsp:cNvSpPr/>
      </dsp:nvSpPr>
      <dsp:spPr>
        <a:xfrm>
          <a:off x="0" y="213776"/>
          <a:ext cx="4687667" cy="299520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INIT_LR = 1e-4</a:t>
          </a:r>
          <a:br>
            <a:rPr lang="en-IN" sz="500" b="0" i="0" kern="1200"/>
          </a:br>
          <a:r>
            <a:rPr lang="en-IN" sz="500" b="0" i="0" kern="1200"/>
            <a:t>EPOCHS = 20</a:t>
          </a:r>
          <a:br>
            <a:rPr lang="en-IN" sz="500" b="0" i="0" kern="1200"/>
          </a:br>
          <a:r>
            <a:rPr lang="en-IN" sz="500" b="0" i="0" kern="1200"/>
            <a:t>BS = 32</a:t>
          </a:r>
          <a:br>
            <a:rPr lang="en-IN" sz="500" b="0" i="0" kern="1200"/>
          </a:br>
          <a:br>
            <a:rPr lang="en-IN" sz="500" b="0" i="0" kern="1200"/>
          </a:br>
          <a:r>
            <a:rPr lang="en-IN" sz="500" b="0" i="0" kern="1200"/>
            <a:t># grab the list of images in our dataset directory, then initialize</a:t>
          </a:r>
          <a:br>
            <a:rPr lang="en-IN" sz="500" b="0" i="0" kern="1200"/>
          </a:br>
          <a:r>
            <a:rPr lang="en-IN" sz="500" b="0" i="0" kern="1200"/>
            <a:t># the list of data (i.e., images) and class images</a:t>
          </a:r>
          <a:br>
            <a:rPr lang="en-IN" sz="500" b="0" i="0" kern="1200"/>
          </a:br>
          <a:r>
            <a:rPr lang="en-IN" sz="500" b="0" i="0" kern="1200"/>
            <a:t>print("[INFO] loading images...")</a:t>
          </a:r>
          <a:br>
            <a:rPr lang="en-IN" sz="500" b="0" i="0" kern="1200"/>
          </a:br>
          <a:r>
            <a:rPr lang="en-IN" sz="500" b="0" i="0" kern="1200"/>
            <a:t>imagePaths = list(paths.list_images(args["dataset"]))</a:t>
          </a:r>
          <a:br>
            <a:rPr lang="en-IN" sz="500" b="0" i="0" kern="1200"/>
          </a:br>
          <a:r>
            <a:rPr lang="en-IN" sz="500" b="0" i="0" kern="1200"/>
            <a:t>data = []</a:t>
          </a:r>
          <a:br>
            <a:rPr lang="en-IN" sz="500" b="0" i="0" kern="1200"/>
          </a:br>
          <a:r>
            <a:rPr lang="en-IN" sz="500" b="0" i="0" kern="1200"/>
            <a:t>labels = []</a:t>
          </a:r>
          <a:br>
            <a:rPr lang="en-IN" sz="500" b="0" i="0" kern="1200"/>
          </a:br>
          <a:br>
            <a:rPr lang="en-IN" sz="500" b="0" i="0" kern="1200"/>
          </a:br>
          <a:r>
            <a:rPr lang="en-IN" sz="500" b="0" i="0" kern="1200"/>
            <a:t># loop over the image paths</a:t>
          </a:r>
          <a:br>
            <a:rPr lang="en-IN" sz="500" b="0" i="0" kern="1200"/>
          </a:br>
          <a:r>
            <a:rPr lang="en-IN" sz="500" b="0" i="0" kern="1200"/>
            <a:t>for imagePath in imagePaths:</a:t>
          </a:r>
          <a:br>
            <a:rPr lang="en-IN" sz="500" b="0" i="0" kern="1200"/>
          </a:br>
          <a:r>
            <a:rPr lang="en-IN" sz="500" b="0" i="0" kern="1200"/>
            <a:t>    # extract the class label from the filename</a:t>
          </a:r>
          <a:br>
            <a:rPr lang="en-IN" sz="500" b="0" i="0" kern="1200"/>
          </a:br>
          <a:r>
            <a:rPr lang="en-IN" sz="500" b="0" i="0" kern="1200"/>
            <a:t>    label = imagePath.split(os.path.sep)[-2]</a:t>
          </a:r>
          <a:br>
            <a:rPr lang="en-IN" sz="500" b="0" i="0" kern="1200"/>
          </a:br>
          <a:br>
            <a:rPr lang="en-IN" sz="500" b="0" i="0" kern="1200"/>
          </a:br>
          <a:r>
            <a:rPr lang="en-IN" sz="500" b="0" i="0" kern="1200"/>
            <a:t>    # load the input image (224x224) and preprocess it</a:t>
          </a:r>
          <a:br>
            <a:rPr lang="en-IN" sz="500" b="0" i="0" kern="1200"/>
          </a:br>
          <a:r>
            <a:rPr lang="en-IN" sz="500" b="0" i="0" kern="1200"/>
            <a:t>    image = load_img(imagePath, target_size=(224, 224))</a:t>
          </a:r>
          <a:br>
            <a:rPr lang="en-IN" sz="500" b="0" i="0" kern="1200"/>
          </a:br>
          <a:r>
            <a:rPr lang="en-IN" sz="500" b="0" i="0" kern="1200"/>
            <a:t>    image = img_to_array(image)</a:t>
          </a:r>
          <a:br>
            <a:rPr lang="en-IN" sz="500" b="0" i="0" kern="1200"/>
          </a:br>
          <a:r>
            <a:rPr lang="en-IN" sz="500" b="0" i="0" kern="1200"/>
            <a:t>    image = preprocess_input(image)</a:t>
          </a:r>
          <a:br>
            <a:rPr lang="en-IN" sz="500" b="0" i="0" kern="1200"/>
          </a:br>
          <a:br>
            <a:rPr lang="en-IN" sz="500" b="0" i="0" kern="1200"/>
          </a:br>
          <a:r>
            <a:rPr lang="en-IN" sz="500" b="0" i="0" kern="1200"/>
            <a:t>    # update the data and labels lists, respectively</a:t>
          </a:r>
          <a:br>
            <a:rPr lang="en-IN" sz="500" b="0" i="0" kern="1200"/>
          </a:br>
          <a:r>
            <a:rPr lang="en-IN" sz="500" b="0" i="0" kern="1200"/>
            <a:t>    data.append(image)</a:t>
          </a:r>
          <a:br>
            <a:rPr lang="en-IN" sz="500" b="0" i="0" kern="1200"/>
          </a:br>
          <a:r>
            <a:rPr lang="en-IN" sz="500" b="0" i="0" kern="1200"/>
            <a:t>    labels.append(label)</a:t>
          </a:r>
          <a:br>
            <a:rPr lang="en-IN" sz="500" b="0" i="0" kern="1200"/>
          </a:br>
          <a:br>
            <a:rPr lang="en-IN" sz="500" b="0" i="0" kern="1200"/>
          </a:br>
          <a:r>
            <a:rPr lang="en-IN" sz="500" b="0" i="0" kern="1200"/>
            <a:t># convert the data and labels to NumPy arrays</a:t>
          </a:r>
          <a:br>
            <a:rPr lang="en-IN" sz="500" b="0" i="0" kern="1200"/>
          </a:br>
          <a:r>
            <a:rPr lang="en-IN" sz="500" b="0" i="0" kern="1200"/>
            <a:t>data = np.array(data, dtype="float32")</a:t>
          </a:r>
          <a:br>
            <a:rPr lang="en-IN" sz="500" b="0" i="0" kern="1200"/>
          </a:br>
          <a:r>
            <a:rPr lang="en-IN" sz="500" b="0" i="0" kern="1200"/>
            <a:t>labels = np.array(labels)</a:t>
          </a:r>
          <a:br>
            <a:rPr lang="en-IN" sz="500" b="0" i="0" kern="1200"/>
          </a:br>
          <a:br>
            <a:rPr lang="en-IN" sz="500" b="0" i="0" kern="1200"/>
          </a:br>
          <a:r>
            <a:rPr lang="en-IN" sz="500" b="0" i="0" kern="1200"/>
            <a:t># perform one-hot encoding on the labels</a:t>
          </a:r>
          <a:br>
            <a:rPr lang="en-IN" sz="500" b="0" i="0" kern="1200"/>
          </a:br>
          <a:r>
            <a:rPr lang="en-IN" sz="500" b="0" i="0" kern="1200"/>
            <a:t>lb = LabelBinarizer()</a:t>
          </a:r>
          <a:br>
            <a:rPr lang="en-IN" sz="500" b="0" i="0" kern="1200"/>
          </a:br>
          <a:r>
            <a:rPr lang="en-IN" sz="500" b="0" i="0" kern="1200"/>
            <a:t>labels = lb.fit_transform(labels)</a:t>
          </a:r>
          <a:br>
            <a:rPr lang="en-IN" sz="500" b="0" i="0" kern="1200"/>
          </a:br>
          <a:r>
            <a:rPr lang="en-IN" sz="500" b="0" i="0" kern="1200"/>
            <a:t>labels = to_categorical(labels)</a:t>
          </a:r>
          <a:br>
            <a:rPr lang="en-IN" sz="500" b="0" i="0" kern="1200"/>
          </a:br>
          <a:br>
            <a:rPr lang="en-IN" sz="500" b="0" i="0" kern="1200"/>
          </a:br>
          <a:r>
            <a:rPr lang="en-IN" sz="500" b="0" i="0" kern="1200"/>
            <a:t># partition the data into training and testing splits using 75% of</a:t>
          </a:r>
          <a:br>
            <a:rPr lang="en-IN" sz="500" b="0" i="0" kern="1200"/>
          </a:br>
          <a:r>
            <a:rPr lang="en-IN" sz="500" b="0" i="0" kern="1200"/>
            <a:t># the data for training and the remaining 25% for testing</a:t>
          </a:r>
          <a:br>
            <a:rPr lang="en-IN" sz="500" b="0" i="0" kern="1200"/>
          </a:br>
          <a:r>
            <a:rPr lang="en-IN" sz="500" b="0" i="0" kern="1200"/>
            <a:t>(trainX, testX, trainY, testY) = train_test_split(data, labels,</a:t>
          </a:r>
          <a:br>
            <a:rPr lang="en-IN" sz="500" b="0" i="0" kern="1200"/>
          </a:br>
          <a:r>
            <a:rPr lang="en-IN" sz="500" b="0" i="0" kern="1200"/>
            <a:t>   </a:t>
          </a:r>
          <a:endParaRPr lang="en-IN" sz="500" kern="1200"/>
        </a:p>
      </dsp:txBody>
      <dsp:txXfrm>
        <a:off x="146214" y="359990"/>
        <a:ext cx="4395239" cy="2702772"/>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29C3D0-61E8-4733-B511-FDB119566E23}">
      <dsp:nvSpPr>
        <dsp:cNvPr id="0" name=""/>
        <dsp:cNvSpPr/>
      </dsp:nvSpPr>
      <dsp:spPr>
        <a:xfrm>
          <a:off x="0" y="0"/>
          <a:ext cx="4687667" cy="336960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test_size=0.20, stratify=labels, random_state=42)</a:t>
          </a:r>
          <a:br>
            <a:rPr lang="en-IN" sz="500" b="0" i="0" kern="1200"/>
          </a:br>
          <a:br>
            <a:rPr lang="en-IN" sz="500" b="0" i="0" kern="1200"/>
          </a:br>
          <a:r>
            <a:rPr lang="en-IN" sz="500" b="0" i="0" kern="1200"/>
            <a:t># construct the training image generator for data augmentation</a:t>
          </a:r>
          <a:br>
            <a:rPr lang="en-IN" sz="500" b="0" i="0" kern="1200"/>
          </a:br>
          <a:r>
            <a:rPr lang="en-IN" sz="500" b="0" i="0" kern="1200"/>
            <a:t>aug = ImageDataGenerator(</a:t>
          </a:r>
          <a:br>
            <a:rPr lang="en-IN" sz="500" b="0" i="0" kern="1200"/>
          </a:br>
          <a:r>
            <a:rPr lang="en-IN" sz="500" b="0" i="0" kern="1200"/>
            <a:t>    rotation_range=20,</a:t>
          </a:r>
          <a:br>
            <a:rPr lang="en-IN" sz="500" b="0" i="0" kern="1200"/>
          </a:br>
          <a:r>
            <a:rPr lang="en-IN" sz="500" b="0" i="0" kern="1200"/>
            <a:t>    zoom_range=0.15,</a:t>
          </a:r>
          <a:br>
            <a:rPr lang="en-IN" sz="500" b="0" i="0" kern="1200"/>
          </a:br>
          <a:r>
            <a:rPr lang="en-IN" sz="500" b="0" i="0" kern="1200"/>
            <a:t>    width_shift_range=0.2,</a:t>
          </a:r>
          <a:br>
            <a:rPr lang="en-IN" sz="500" b="0" i="0" kern="1200"/>
          </a:br>
          <a:r>
            <a:rPr lang="en-IN" sz="500" b="0" i="0" kern="1200"/>
            <a:t>    height_shift_range=0.2,</a:t>
          </a:r>
          <a:br>
            <a:rPr lang="en-IN" sz="500" b="0" i="0" kern="1200"/>
          </a:br>
          <a:r>
            <a:rPr lang="en-IN" sz="500" b="0" i="0" kern="1200"/>
            <a:t>    shear_range=0.15,</a:t>
          </a:r>
          <a:br>
            <a:rPr lang="en-IN" sz="500" b="0" i="0" kern="1200"/>
          </a:br>
          <a:r>
            <a:rPr lang="en-IN" sz="500" b="0" i="0" kern="1200"/>
            <a:t>    horizontal_flip=True,</a:t>
          </a:r>
          <a:br>
            <a:rPr lang="en-IN" sz="500" b="0" i="0" kern="1200"/>
          </a:br>
          <a:r>
            <a:rPr lang="en-IN" sz="500" b="0" i="0" kern="1200"/>
            <a:t>    fill_mode="nearest")</a:t>
          </a:r>
          <a:br>
            <a:rPr lang="en-IN" sz="500" b="0" i="0" kern="1200"/>
          </a:br>
          <a:br>
            <a:rPr lang="en-IN" sz="500" b="0" i="0" kern="1200"/>
          </a:br>
          <a:r>
            <a:rPr lang="en-IN" sz="500" b="0" i="0" kern="1200"/>
            <a:t># load the MobileNetV2 network, ensuring the head FC layer sets are</a:t>
          </a:r>
          <a:br>
            <a:rPr lang="en-IN" sz="500" b="0" i="0" kern="1200"/>
          </a:br>
          <a:r>
            <a:rPr lang="en-IN" sz="500" b="0" i="0" kern="1200"/>
            <a:t># left off</a:t>
          </a:r>
          <a:br>
            <a:rPr lang="en-IN" sz="500" b="0" i="0" kern="1200"/>
          </a:br>
          <a:r>
            <a:rPr lang="en-IN" sz="500" b="0" i="0" kern="1200"/>
            <a:t>baseModel = MobileNetV2(weights="imagenet", include_top=False,</a:t>
          </a:r>
          <a:br>
            <a:rPr lang="en-IN" sz="500" b="0" i="0" kern="1200"/>
          </a:br>
          <a:r>
            <a:rPr lang="en-IN" sz="500" b="0" i="0" kern="1200"/>
            <a:t>    input_tensor=Input(shape=(224, 224, 3)))</a:t>
          </a:r>
          <a:br>
            <a:rPr lang="en-IN" sz="500" b="0" i="0" kern="1200"/>
          </a:br>
          <a:br>
            <a:rPr lang="en-IN" sz="500" b="0" i="0" kern="1200"/>
          </a:br>
          <a:r>
            <a:rPr lang="en-IN" sz="500" b="0" i="0" kern="1200"/>
            <a:t># construct the head of the model that will be placed on top of the</a:t>
          </a:r>
          <a:br>
            <a:rPr lang="en-IN" sz="500" b="0" i="0" kern="1200"/>
          </a:br>
          <a:r>
            <a:rPr lang="en-IN" sz="500" b="0" i="0" kern="1200"/>
            <a:t># the base model</a:t>
          </a:r>
          <a:br>
            <a:rPr lang="en-IN" sz="500" b="0" i="0" kern="1200"/>
          </a:br>
          <a:r>
            <a:rPr lang="en-IN" sz="500" b="0" i="0" kern="1200"/>
            <a:t>headModel = baseModel.output</a:t>
          </a:r>
          <a:br>
            <a:rPr lang="en-IN" sz="500" b="0" i="0" kern="1200"/>
          </a:br>
          <a:r>
            <a:rPr lang="en-IN" sz="500" b="0" i="0" kern="1200"/>
            <a:t>headModel = AveragePooling2D(pool_size=(7, 7))(headModel)</a:t>
          </a:r>
          <a:br>
            <a:rPr lang="en-IN" sz="500" b="0" i="0" kern="1200"/>
          </a:br>
          <a:r>
            <a:rPr lang="en-IN" sz="500" b="0" i="0" kern="1200"/>
            <a:t>headModel = Flatten(name="flatten")(headModel)</a:t>
          </a:r>
          <a:br>
            <a:rPr lang="en-IN" sz="500" b="0" i="0" kern="1200"/>
          </a:br>
          <a:r>
            <a:rPr lang="en-IN" sz="500" b="0" i="0" kern="1200"/>
            <a:t>headModel = Dense(128, activation="relu")(headModel)</a:t>
          </a:r>
          <a:br>
            <a:rPr lang="en-IN" sz="500" b="0" i="0" kern="1200"/>
          </a:br>
          <a:r>
            <a:rPr lang="en-IN" sz="500" b="0" i="0" kern="1200"/>
            <a:t>headModel = Dropout(0.5)(headModel)</a:t>
          </a:r>
          <a:br>
            <a:rPr lang="en-IN" sz="500" b="0" i="0" kern="1200"/>
          </a:br>
          <a:r>
            <a:rPr lang="en-IN" sz="500" b="0" i="0" kern="1200"/>
            <a:t>headModel = Dense(2, activation="softmax")(headModel)</a:t>
          </a:r>
          <a:br>
            <a:rPr lang="en-IN" sz="500" b="0" i="0" kern="1200"/>
          </a:br>
          <a:br>
            <a:rPr lang="en-IN" sz="500" b="0" i="0" kern="1200"/>
          </a:br>
          <a:r>
            <a:rPr lang="en-IN" sz="500" b="0" i="0" kern="1200"/>
            <a:t># place the head FC model on top of the base model (this will become</a:t>
          </a:r>
          <a:br>
            <a:rPr lang="en-IN" sz="500" b="0" i="0" kern="1200"/>
          </a:br>
          <a:r>
            <a:rPr lang="en-IN" sz="500" b="0" i="0" kern="1200"/>
            <a:t># the actual model we will train)</a:t>
          </a:r>
          <a:br>
            <a:rPr lang="en-IN" sz="500" b="0" i="0" kern="1200"/>
          </a:br>
          <a:r>
            <a:rPr lang="en-IN" sz="500" b="0" i="0" kern="1200"/>
            <a:t>model = Model(inputs=baseModel.input, outputs=headModel)</a:t>
          </a:r>
          <a:br>
            <a:rPr lang="en-IN" sz="500" b="0" i="0" kern="1200"/>
          </a:br>
          <a:br>
            <a:rPr lang="en-IN" sz="500" b="0" i="0" kern="1200"/>
          </a:br>
          <a:r>
            <a:rPr lang="en-IN" sz="500" b="0" i="0" kern="1200"/>
            <a:t># loop over all layers in the base model and freeze them so they will</a:t>
          </a:r>
          <a:br>
            <a:rPr lang="en-IN" sz="500" b="0" i="0" kern="1200"/>
          </a:br>
          <a:r>
            <a:rPr lang="en-IN" sz="500" b="0" i="0" kern="1200"/>
            <a:t># *not* be updated during the first training process</a:t>
          </a:r>
          <a:br>
            <a:rPr lang="en-IN" sz="500" b="0" i="0" kern="1200"/>
          </a:br>
          <a:r>
            <a:rPr lang="en-IN" sz="500" b="0" i="0" kern="1200"/>
            <a:t>for layer in baseModel.layers:</a:t>
          </a:r>
          <a:br>
            <a:rPr lang="en-IN" sz="500" b="0" i="0" kern="1200"/>
          </a:br>
          <a:r>
            <a:rPr lang="en-IN" sz="500" b="0" i="0" kern="1200"/>
            <a:t>    layer.trainable = False</a:t>
          </a:r>
          <a:br>
            <a:rPr lang="en-IN" sz="500" b="0" i="0" kern="1200"/>
          </a:br>
          <a:br>
            <a:rPr lang="en-IN" sz="500" b="0" i="0" kern="1200"/>
          </a:br>
          <a:r>
            <a:rPr lang="en-IN" sz="500" b="0" i="0" kern="1200"/>
            <a:t># compile our model</a:t>
          </a:r>
          <a:br>
            <a:rPr lang="en-IN" sz="500" b="0" i="0" kern="1200"/>
          </a:br>
          <a:r>
            <a:rPr lang="en-IN" sz="500" b="0" i="0" kern="1200"/>
            <a:t>print("[INFO] compiling model...")</a:t>
          </a:r>
          <a:br>
            <a:rPr lang="en-IN" sz="500" b="0" i="0" kern="1200"/>
          </a:br>
          <a:r>
            <a:rPr lang="en-IN" sz="500" b="0" i="0" kern="1200"/>
            <a:t>opt = Adam(lr=INIT_LR, decay=INIT_LR / EPOCHS)</a:t>
          </a:r>
          <a:br>
            <a:rPr lang="en-IN" sz="500" b="0" i="0" kern="1200"/>
          </a:br>
          <a:r>
            <a:rPr lang="en-IN" sz="500" b="0" i="0" kern="1200"/>
            <a:t>model.compile(loss="binary_crossentropy", optimizer=opt,</a:t>
          </a:r>
          <a:br>
            <a:rPr lang="en-IN" sz="500" b="0" i="0" kern="1200"/>
          </a:br>
          <a:r>
            <a:rPr lang="en-IN" sz="500" b="0" i="0" kern="1200"/>
            <a:t>    metrics=["accuracy"])</a:t>
          </a:r>
          <a:br>
            <a:rPr lang="en-IN" sz="500" b="0" i="0" kern="1200"/>
          </a:br>
          <a:br>
            <a:rPr lang="en-IN" sz="500" b="0" i="0" kern="1200"/>
          </a:br>
          <a:endParaRPr lang="en-IN" sz="500" kern="1200"/>
        </a:p>
      </dsp:txBody>
      <dsp:txXfrm>
        <a:off x="164490" y="164490"/>
        <a:ext cx="4358687" cy="304062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15EDE5-87DC-4E16-97D0-0BE3F07DC85D}">
      <dsp:nvSpPr>
        <dsp:cNvPr id="0" name=""/>
        <dsp:cNvSpPr/>
      </dsp:nvSpPr>
      <dsp:spPr>
        <a:xfrm>
          <a:off x="0" y="2918"/>
          <a:ext cx="4687667" cy="3036289"/>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l" defTabSz="222250">
            <a:lnSpc>
              <a:spcPct val="90000"/>
            </a:lnSpc>
            <a:spcBef>
              <a:spcPct val="0"/>
            </a:spcBef>
            <a:spcAft>
              <a:spcPct val="35000"/>
            </a:spcAft>
            <a:buNone/>
          </a:pPr>
          <a:r>
            <a:rPr lang="en-IN" sz="500" b="0" i="0" kern="1200"/>
            <a:t># train the head of the network</a:t>
          </a:r>
          <a:br>
            <a:rPr lang="en-IN" sz="500" b="0" i="0" kern="1200"/>
          </a:br>
          <a:r>
            <a:rPr lang="en-IN" sz="500" b="0" i="0" kern="1200"/>
            <a:t>print("[INFO] training head...")</a:t>
          </a:r>
          <a:br>
            <a:rPr lang="en-IN" sz="500" b="0" i="0" kern="1200"/>
          </a:br>
          <a:r>
            <a:rPr lang="en-IN" sz="500" b="0" i="0" kern="1200"/>
            <a:t>H = model.fit(</a:t>
          </a:r>
          <a:br>
            <a:rPr lang="en-IN" sz="500" b="0" i="0" kern="1200"/>
          </a:br>
          <a:r>
            <a:rPr lang="en-IN" sz="500" b="0" i="0" kern="1200"/>
            <a:t>    aug.flow(trainX, trainY, batch_size=BS),</a:t>
          </a:r>
          <a:br>
            <a:rPr lang="en-IN" sz="500" b="0" i="0" kern="1200"/>
          </a:br>
          <a:r>
            <a:rPr lang="en-IN" sz="500" b="0" i="0" kern="1200"/>
            <a:t>    steps_per_epoch=len(trainX) // BS,</a:t>
          </a:r>
          <a:br>
            <a:rPr lang="en-IN" sz="500" b="0" i="0" kern="1200"/>
          </a:br>
          <a:r>
            <a:rPr lang="en-IN" sz="500" b="0" i="0" kern="1200"/>
            <a:t>    validation_data=(testX, testY),</a:t>
          </a:r>
          <a:br>
            <a:rPr lang="en-IN" sz="500" b="0" i="0" kern="1200"/>
          </a:br>
          <a:r>
            <a:rPr lang="en-IN" sz="500" b="0" i="0" kern="1200"/>
            <a:t>    validation_steps=len(testX) // BS,</a:t>
          </a:r>
          <a:br>
            <a:rPr lang="en-IN" sz="500" b="0" i="0" kern="1200"/>
          </a:br>
          <a:r>
            <a:rPr lang="en-IN" sz="500" b="0" i="0" kern="1200"/>
            <a:t>    epochs=EPOCHS)</a:t>
          </a:r>
          <a:br>
            <a:rPr lang="en-IN" sz="500" b="0" i="0" kern="1200"/>
          </a:br>
          <a:br>
            <a:rPr lang="en-IN" sz="500" b="0" i="0" kern="1200"/>
          </a:br>
          <a:r>
            <a:rPr lang="en-IN" sz="500" b="0" i="0" kern="1200"/>
            <a:t># make predictions on the testing set</a:t>
          </a:r>
          <a:br>
            <a:rPr lang="en-IN" sz="500" b="0" i="0" kern="1200"/>
          </a:br>
          <a:r>
            <a:rPr lang="en-IN" sz="500" b="0" i="0" kern="1200"/>
            <a:t>print("[INFO] evaluating network...")</a:t>
          </a:r>
          <a:br>
            <a:rPr lang="en-IN" sz="500" b="0" i="0" kern="1200"/>
          </a:br>
          <a:r>
            <a:rPr lang="en-IN" sz="500" b="0" i="0" kern="1200"/>
            <a:t>predIdxs = model.predict(testX, batch_size=BS)</a:t>
          </a:r>
          <a:br>
            <a:rPr lang="en-IN" sz="500" b="0" i="0" kern="1200"/>
          </a:br>
          <a:br>
            <a:rPr lang="en-IN" sz="500" b="0" i="0" kern="1200"/>
          </a:br>
          <a:r>
            <a:rPr lang="en-IN" sz="500" b="0" i="0" kern="1200"/>
            <a:t># for each image in the testing set we need to find the index of the</a:t>
          </a:r>
          <a:br>
            <a:rPr lang="en-IN" sz="500" b="0" i="0" kern="1200"/>
          </a:br>
          <a:r>
            <a:rPr lang="en-IN" sz="500" b="0" i="0" kern="1200"/>
            <a:t># label with corresponding largest predicted probability</a:t>
          </a:r>
          <a:br>
            <a:rPr lang="en-IN" sz="500" b="0" i="0" kern="1200"/>
          </a:br>
          <a:r>
            <a:rPr lang="en-IN" sz="500" b="0" i="0" kern="1200"/>
            <a:t>predIdxs = np.argmax(predIdxs, axis=1)</a:t>
          </a:r>
          <a:br>
            <a:rPr lang="en-IN" sz="500" b="0" i="0" kern="1200"/>
          </a:br>
          <a:br>
            <a:rPr lang="en-IN" sz="500" b="0" i="0" kern="1200"/>
          </a:br>
          <a:r>
            <a:rPr lang="en-IN" sz="500" b="0" i="0" kern="1200"/>
            <a:t># show a nicely formatted classification report</a:t>
          </a:r>
          <a:br>
            <a:rPr lang="en-IN" sz="500" b="0" i="0" kern="1200"/>
          </a:br>
          <a:r>
            <a:rPr lang="en-IN" sz="500" b="0" i="0" kern="1200"/>
            <a:t>print(classification_report(testY.argmax(axis=1), predIdxs,</a:t>
          </a:r>
          <a:br>
            <a:rPr lang="en-IN" sz="500" b="0" i="0" kern="1200"/>
          </a:br>
          <a:r>
            <a:rPr lang="en-IN" sz="500" b="0" i="0" kern="1200"/>
            <a:t>    target_names=lb.classes_))</a:t>
          </a:r>
          <a:br>
            <a:rPr lang="en-IN" sz="500" b="0" i="0" kern="1200"/>
          </a:br>
          <a:br>
            <a:rPr lang="en-IN" sz="500" b="0" i="0" kern="1200"/>
          </a:br>
          <a:r>
            <a:rPr lang="en-IN" sz="500" b="0" i="0" kern="1200"/>
            <a:t># serialize the model to disk</a:t>
          </a:r>
          <a:br>
            <a:rPr lang="en-IN" sz="500" b="0" i="0" kern="1200"/>
          </a:br>
          <a:r>
            <a:rPr lang="en-IN" sz="500" b="0" i="0" kern="1200"/>
            <a:t>print("[INFO] saving mask detector model...")</a:t>
          </a:r>
          <a:br>
            <a:rPr lang="en-IN" sz="500" b="0" i="0" kern="1200"/>
          </a:br>
          <a:r>
            <a:rPr lang="en-IN" sz="500" b="0" i="0" kern="1200"/>
            <a:t>model.save(args["model"], save_format="h5")</a:t>
          </a:r>
          <a:br>
            <a:rPr lang="en-IN" sz="500" b="0" i="0" kern="1200"/>
          </a:br>
          <a:br>
            <a:rPr lang="en-IN" sz="500" b="0" i="0" kern="1200"/>
          </a:br>
          <a:r>
            <a:rPr lang="en-IN" sz="500" b="0" i="0" kern="1200"/>
            <a:t># plot the training loss and accuracy</a:t>
          </a:r>
          <a:br>
            <a:rPr lang="en-IN" sz="500" b="0" i="0" kern="1200"/>
          </a:br>
          <a:r>
            <a:rPr lang="en-IN" sz="500" b="0" i="0" kern="1200"/>
            <a:t>N = EPOCHS</a:t>
          </a:r>
          <a:br>
            <a:rPr lang="en-IN" sz="500" b="0" i="0" kern="1200"/>
          </a:br>
          <a:r>
            <a:rPr lang="en-IN" sz="500" b="0" i="0" kern="1200"/>
            <a:t>plt.style.use("ggplot")</a:t>
          </a:r>
          <a:br>
            <a:rPr lang="en-IN" sz="500" b="0" i="0" kern="1200"/>
          </a:br>
          <a:r>
            <a:rPr lang="en-IN" sz="500" b="0" i="0" kern="1200"/>
            <a:t>plt.figure()</a:t>
          </a:r>
          <a:br>
            <a:rPr lang="en-IN" sz="500" b="0" i="0" kern="1200"/>
          </a:br>
          <a:r>
            <a:rPr lang="en-IN" sz="500" b="0" i="0" kern="1200"/>
            <a:t>plt.plot(np.arange(0, N), H.history["loss"], label="train_loss")</a:t>
          </a:r>
          <a:br>
            <a:rPr lang="en-IN" sz="500" b="0" i="0" kern="1200"/>
          </a:br>
          <a:r>
            <a:rPr lang="en-IN" sz="500" b="0" i="0" kern="1200"/>
            <a:t>plt.plot(np.arange(0, N), H.history["val_loss"], label="val_loss")</a:t>
          </a:r>
          <a:br>
            <a:rPr lang="en-IN" sz="500" b="0" i="0" kern="1200"/>
          </a:br>
          <a:r>
            <a:rPr lang="en-IN" sz="500" b="0" i="0" kern="1200"/>
            <a:t>plt.plot(np.arange(0, N), H.history["accuracy"], label="train_acc")</a:t>
          </a:r>
          <a:br>
            <a:rPr lang="en-IN" sz="500" b="0" i="0" kern="1200"/>
          </a:br>
          <a:r>
            <a:rPr lang="en-IN" sz="500" b="0" i="0" kern="1200"/>
            <a:t>plt.plot(np.arange(0, N), H.history["val_accuracy"], label="val_acc")</a:t>
          </a:r>
          <a:br>
            <a:rPr lang="en-IN" sz="500" b="0" i="0" kern="1200"/>
          </a:br>
          <a:r>
            <a:rPr lang="en-IN" sz="500" b="0" i="0" kern="1200"/>
            <a:t>plt.title("Training Loss and Accuracy")</a:t>
          </a:r>
          <a:br>
            <a:rPr lang="en-IN" sz="500" b="0" i="0" kern="1200"/>
          </a:br>
          <a:r>
            <a:rPr lang="en-IN" sz="500" b="0" i="0" kern="1200"/>
            <a:t>plt.xlabel("Epoch #")</a:t>
          </a:r>
          <a:br>
            <a:rPr lang="en-IN" sz="500" b="0" i="0" kern="1200"/>
          </a:br>
          <a:r>
            <a:rPr lang="en-IN" sz="500" b="0" i="0" kern="1200"/>
            <a:t>plt.ylabel("Loss/Accuracy")</a:t>
          </a:r>
          <a:br>
            <a:rPr lang="en-IN" sz="500" b="0" i="0" kern="1200"/>
          </a:br>
          <a:r>
            <a:rPr lang="en-IN" sz="500" b="0" i="0" kern="1200"/>
            <a:t>plt.legend(loc="lower left")</a:t>
          </a:r>
          <a:br>
            <a:rPr lang="en-IN" sz="500" b="0" i="0" kern="1200"/>
          </a:br>
          <a:r>
            <a:rPr lang="en-IN" sz="500" b="0" i="0" kern="1200"/>
            <a:t>plt.savefig(args["plot"])</a:t>
          </a:r>
          <a:br>
            <a:rPr lang="en-IN" sz="500" b="0" i="0" kern="1200"/>
          </a:br>
          <a:br>
            <a:rPr lang="en-IN" sz="500" b="0" i="0" kern="1200"/>
          </a:br>
          <a:br>
            <a:rPr lang="en-IN" sz="500" b="0" i="0" kern="1200"/>
          </a:br>
          <a:endParaRPr lang="en-IN" sz="500" kern="1200"/>
        </a:p>
      </dsp:txBody>
      <dsp:txXfrm>
        <a:off x="148219" y="151137"/>
        <a:ext cx="4391229" cy="2739851"/>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69E73-5BE9-433F-BB21-942887CC7C5F}">
      <dsp:nvSpPr>
        <dsp:cNvPr id="0" name=""/>
        <dsp:cNvSpPr/>
      </dsp:nvSpPr>
      <dsp:spPr>
        <a:xfrm>
          <a:off x="0" y="9798"/>
          <a:ext cx="1258124" cy="263835"/>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0" i="0" kern="1200"/>
            <a:t>Accuracy</a:t>
          </a:r>
          <a:endParaRPr lang="en-IN" sz="1100" kern="1200"/>
        </a:p>
      </dsp:txBody>
      <dsp:txXfrm>
        <a:off x="12879" y="22677"/>
        <a:ext cx="1232366" cy="238077"/>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B3E6F4-C453-41E0-8C4A-532DE6DEB295}">
      <dsp:nvSpPr>
        <dsp:cNvPr id="0" name=""/>
        <dsp:cNvSpPr/>
      </dsp:nvSpPr>
      <dsp:spPr>
        <a:xfrm>
          <a:off x="0" y="0"/>
          <a:ext cx="4399039" cy="359774"/>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dirty="0"/>
            <a:t>Image With Accuracy in shadow and Mask</a:t>
          </a:r>
          <a:endParaRPr lang="en-IN" sz="1500" kern="1200" dirty="0"/>
        </a:p>
      </dsp:txBody>
      <dsp:txXfrm>
        <a:off x="17563" y="17563"/>
        <a:ext cx="4363913" cy="324648"/>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61D34A-D126-4A36-A09D-E46510DAFC3A}">
      <dsp:nvSpPr>
        <dsp:cNvPr id="0" name=""/>
        <dsp:cNvSpPr/>
      </dsp:nvSpPr>
      <dsp:spPr>
        <a:xfrm>
          <a:off x="0" y="9798"/>
          <a:ext cx="1258124" cy="263835"/>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IN" sz="1100" b="0" i="0" kern="1200"/>
            <a:t>Bearded Cases</a:t>
          </a:r>
          <a:endParaRPr lang="en-IN" sz="1100" kern="1200"/>
        </a:p>
      </dsp:txBody>
      <dsp:txXfrm>
        <a:off x="12879" y="22677"/>
        <a:ext cx="1232366" cy="238077"/>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C3DE1C-9517-4637-B25F-BAF52CB5ADF5}">
      <dsp:nvSpPr>
        <dsp:cNvPr id="0" name=""/>
        <dsp:cNvSpPr/>
      </dsp:nvSpPr>
      <dsp:spPr>
        <a:xfrm>
          <a:off x="0" y="23563"/>
          <a:ext cx="1201349" cy="191880"/>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l" defTabSz="355600">
            <a:lnSpc>
              <a:spcPct val="90000"/>
            </a:lnSpc>
            <a:spcBef>
              <a:spcPct val="0"/>
            </a:spcBef>
            <a:spcAft>
              <a:spcPct val="35000"/>
            </a:spcAft>
            <a:buNone/>
          </a:pPr>
          <a:r>
            <a:rPr lang="en-IN" sz="800" kern="1200" dirty="0"/>
            <a:t>Shadow Detection </a:t>
          </a:r>
        </a:p>
      </dsp:txBody>
      <dsp:txXfrm>
        <a:off x="9367" y="32930"/>
        <a:ext cx="1182615" cy="173146"/>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BD403D-A419-44F8-A879-4FD0B76C2F63}">
      <dsp:nvSpPr>
        <dsp:cNvPr id="0" name=""/>
        <dsp:cNvSpPr/>
      </dsp:nvSpPr>
      <dsp:spPr>
        <a:xfrm>
          <a:off x="0" y="10884"/>
          <a:ext cx="4399039" cy="407745"/>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0" i="0" kern="1200"/>
            <a:t>Video of  Bearde   in Mask detection</a:t>
          </a:r>
          <a:endParaRPr lang="en-IN" sz="1700" kern="1200"/>
        </a:p>
      </dsp:txBody>
      <dsp:txXfrm>
        <a:off x="19904" y="30788"/>
        <a:ext cx="4359231" cy="367937"/>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FC1F4D-265D-4C7B-BF63-AC4E1D5029CF}">
      <dsp:nvSpPr>
        <dsp:cNvPr id="0" name=""/>
        <dsp:cNvSpPr/>
      </dsp:nvSpPr>
      <dsp:spPr>
        <a:xfrm>
          <a:off x="0" y="10884"/>
          <a:ext cx="4399039" cy="407745"/>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0" i="0" kern="1200"/>
            <a:t>Video for shadow in mask detection</a:t>
          </a:r>
          <a:endParaRPr lang="en-IN" sz="1700" kern="1200"/>
        </a:p>
      </dsp:txBody>
      <dsp:txXfrm>
        <a:off x="19904" y="30788"/>
        <a:ext cx="4359231" cy="3679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A465B2-6E6C-4F12-B895-F29EB31AE5E1}">
      <dsp:nvSpPr>
        <dsp:cNvPr id="0" name=""/>
        <dsp:cNvSpPr/>
      </dsp:nvSpPr>
      <dsp:spPr>
        <a:xfrm>
          <a:off x="0" y="340145"/>
          <a:ext cx="4825880" cy="2784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dirty="0"/>
            <a:t>In this  project we  can create face mask detector and train the Mask   using  NumPy, OpenCV , keras, TensorFlow And topic of ai like neural network , RNN and etc..</a:t>
          </a:r>
          <a:endParaRPr lang="en-IN" sz="700" kern="1200" dirty="0"/>
        </a:p>
      </dsp:txBody>
      <dsp:txXfrm>
        <a:off x="13593" y="353738"/>
        <a:ext cx="4798694" cy="251274"/>
      </dsp:txXfrm>
    </dsp:sp>
    <dsp:sp modelId="{0FF29777-0F8F-4702-85E4-8360A29DC9E9}">
      <dsp:nvSpPr>
        <dsp:cNvPr id="0" name=""/>
        <dsp:cNvSpPr/>
      </dsp:nvSpPr>
      <dsp:spPr>
        <a:xfrm>
          <a:off x="0" y="638765"/>
          <a:ext cx="4825880" cy="2784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dirty="0"/>
            <a:t>To  create face mask detector  , we trained to class of model of people wearing mask and people not wearing mask.</a:t>
          </a:r>
          <a:endParaRPr lang="en-IN" sz="700" kern="1200" dirty="0"/>
        </a:p>
      </dsp:txBody>
      <dsp:txXfrm>
        <a:off x="13593" y="652358"/>
        <a:ext cx="4798694" cy="251274"/>
      </dsp:txXfrm>
    </dsp:sp>
    <dsp:sp modelId="{1B5569F5-49C1-4FA7-BB60-350CCFB4EB89}">
      <dsp:nvSpPr>
        <dsp:cNvPr id="0" name=""/>
        <dsp:cNvSpPr/>
      </dsp:nvSpPr>
      <dsp:spPr>
        <a:xfrm>
          <a:off x="0" y="937385"/>
          <a:ext cx="4825880" cy="2784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dirty="0"/>
            <a:t>We can  give path and import the dataset. Then obtain classifier  that is accurate. We use libraries or computations.</a:t>
          </a:r>
          <a:endParaRPr lang="en-IN" sz="700" kern="1200" dirty="0"/>
        </a:p>
      </dsp:txBody>
      <dsp:txXfrm>
        <a:off x="13593" y="950978"/>
        <a:ext cx="4798694" cy="251274"/>
      </dsp:txXfrm>
    </dsp:sp>
    <dsp:sp modelId="{3AB036FC-6258-4A3B-BE93-53CEB4E6A1BC}">
      <dsp:nvSpPr>
        <dsp:cNvPr id="0" name=""/>
        <dsp:cNvSpPr/>
      </dsp:nvSpPr>
      <dsp:spPr>
        <a:xfrm>
          <a:off x="0" y="1236005"/>
          <a:ext cx="4825880" cy="2784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dirty="0"/>
            <a:t>Then we detecting faces in images.</a:t>
          </a:r>
          <a:endParaRPr lang="en-IN" sz="700" kern="1200" dirty="0"/>
        </a:p>
      </dsp:txBody>
      <dsp:txXfrm>
        <a:off x="13593" y="1249598"/>
        <a:ext cx="4798694" cy="251274"/>
      </dsp:txXfrm>
    </dsp:sp>
    <dsp:sp modelId="{38C27AE2-2330-481D-A35F-90AE5A53C140}">
      <dsp:nvSpPr>
        <dsp:cNvPr id="0" name=""/>
        <dsp:cNvSpPr/>
      </dsp:nvSpPr>
      <dsp:spPr>
        <a:xfrm>
          <a:off x="0" y="1534625"/>
          <a:ext cx="4825880" cy="278460"/>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a:t>Extracting each and individual face</a:t>
          </a:r>
          <a:endParaRPr lang="en-IN" sz="700" kern="1200"/>
        </a:p>
      </dsp:txBody>
      <dsp:txXfrm>
        <a:off x="13593" y="1548218"/>
        <a:ext cx="4798694" cy="251274"/>
      </dsp:txXfrm>
    </dsp:sp>
    <dsp:sp modelId="{E7B521FA-C954-49C0-BE1A-171CBD386C2D}">
      <dsp:nvSpPr>
        <dsp:cNvPr id="0" name=""/>
        <dsp:cNvSpPr/>
      </dsp:nvSpPr>
      <dsp:spPr>
        <a:xfrm>
          <a:off x="0" y="1833245"/>
          <a:ext cx="4825880" cy="369939"/>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l" defTabSz="311150">
            <a:lnSpc>
              <a:spcPct val="90000"/>
            </a:lnSpc>
            <a:spcBef>
              <a:spcPct val="0"/>
            </a:spcBef>
            <a:spcAft>
              <a:spcPct val="35000"/>
            </a:spcAft>
            <a:buNone/>
          </a:pPr>
          <a:r>
            <a:rPr lang="en-US" sz="700" b="0" i="0" kern="1200" dirty="0"/>
            <a:t>Applying  our classifier and after complete  all computation we detect the mask whether it is wear or not. Also  we can see when shadow is come on the face then mask is wearied or not. that is our overall objective.</a:t>
          </a:r>
          <a:endParaRPr lang="en-IN" sz="700" kern="1200" dirty="0"/>
        </a:p>
      </dsp:txBody>
      <dsp:txXfrm>
        <a:off x="18059" y="1851304"/>
        <a:ext cx="4789762" cy="333821"/>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94E658-82CA-44EF-A6D9-D350B06D63B1}">
      <dsp:nvSpPr>
        <dsp:cNvPr id="0" name=""/>
        <dsp:cNvSpPr/>
      </dsp:nvSpPr>
      <dsp:spPr>
        <a:xfrm>
          <a:off x="0" y="0"/>
          <a:ext cx="1200329" cy="1200329"/>
        </a:xfrm>
        <a:prstGeom prst="pie">
          <a:avLst>
            <a:gd name="adj1" fmla="val 5400000"/>
            <a:gd name="adj2" fmla="val 162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0F9575-D0F1-4F15-9C7E-7FF57BFB84A3}">
      <dsp:nvSpPr>
        <dsp:cNvPr id="0" name=""/>
        <dsp:cNvSpPr/>
      </dsp:nvSpPr>
      <dsp:spPr>
        <a:xfrm>
          <a:off x="600164" y="0"/>
          <a:ext cx="2980130" cy="1200329"/>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Thank You</a:t>
          </a:r>
          <a:endParaRPr lang="en-IN" sz="1500" kern="1200"/>
        </a:p>
      </dsp:txBody>
      <dsp:txXfrm>
        <a:off x="600164" y="0"/>
        <a:ext cx="2980130" cy="570156"/>
      </dsp:txXfrm>
    </dsp:sp>
    <dsp:sp modelId="{7C4AC662-4B89-47DD-B8FA-0BFFBC35712D}">
      <dsp:nvSpPr>
        <dsp:cNvPr id="0" name=""/>
        <dsp:cNvSpPr/>
      </dsp:nvSpPr>
      <dsp:spPr>
        <a:xfrm>
          <a:off x="315086" y="570156"/>
          <a:ext cx="570156" cy="570156"/>
        </a:xfrm>
        <a:prstGeom prst="pie">
          <a:avLst>
            <a:gd name="adj1" fmla="val 5400000"/>
            <a:gd name="adj2" fmla="val 1620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D2AC40-675A-45D6-B13C-927CCE518D51}">
      <dsp:nvSpPr>
        <dsp:cNvPr id="0" name=""/>
        <dsp:cNvSpPr/>
      </dsp:nvSpPr>
      <dsp:spPr>
        <a:xfrm>
          <a:off x="600164" y="570156"/>
          <a:ext cx="2980130" cy="570156"/>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Guided By: </a:t>
          </a:r>
          <a:r>
            <a:rPr lang="en-US" sz="1500" kern="1200" dirty="0" err="1"/>
            <a:t>Prof.Nishith</a:t>
          </a:r>
          <a:r>
            <a:rPr lang="en-US" sz="1500" kern="1200" dirty="0"/>
            <a:t>  Kotak </a:t>
          </a:r>
          <a:endParaRPr lang="en-IN" sz="1500" kern="1200" dirty="0"/>
        </a:p>
      </dsp:txBody>
      <dsp:txXfrm>
        <a:off x="600164" y="570156"/>
        <a:ext cx="2980130" cy="5701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FDB720-4AA8-4DD0-95BA-D6BB3079647D}">
      <dsp:nvSpPr>
        <dsp:cNvPr id="0" name=""/>
        <dsp:cNvSpPr/>
      </dsp:nvSpPr>
      <dsp:spPr>
        <a:xfrm>
          <a:off x="2287548" y="636434"/>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4FF5EB71-7F41-493B-B8F6-29242DFBA66D}">
      <dsp:nvSpPr>
        <dsp:cNvPr id="0" name=""/>
        <dsp:cNvSpPr/>
      </dsp:nvSpPr>
      <dsp:spPr>
        <a:xfrm>
          <a:off x="2228098" y="0"/>
          <a:ext cx="934215" cy="49994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tensorflow.keras.applications.mobilenet_v2 import preprocess_input</a:t>
          </a:r>
          <a:endParaRPr lang="en-IN" sz="500" kern="1200"/>
        </a:p>
      </dsp:txBody>
      <dsp:txXfrm>
        <a:off x="2228098" y="0"/>
        <a:ext cx="934215" cy="499948"/>
      </dsp:txXfrm>
    </dsp:sp>
    <dsp:sp modelId="{FD85A30E-9CDB-447B-B6A8-E968F8EF36C2}">
      <dsp:nvSpPr>
        <dsp:cNvPr id="0" name=""/>
        <dsp:cNvSpPr/>
      </dsp:nvSpPr>
      <dsp:spPr>
        <a:xfrm>
          <a:off x="2526707" y="751422"/>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FE705544-C457-4C4D-ACD7-6C94A9142E49}">
      <dsp:nvSpPr>
        <dsp:cNvPr id="0" name=""/>
        <dsp:cNvSpPr/>
      </dsp:nvSpPr>
      <dsp:spPr>
        <a:xfrm>
          <a:off x="3442578" y="474950"/>
          <a:ext cx="883258" cy="54994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tensorflow.keras.preprocessing.image import img_to_array  //for image processing</a:t>
          </a:r>
          <a:endParaRPr lang="en-IN" sz="500" kern="1200"/>
        </a:p>
      </dsp:txBody>
      <dsp:txXfrm>
        <a:off x="3442578" y="474950"/>
        <a:ext cx="883258" cy="549943"/>
      </dsp:txXfrm>
    </dsp:sp>
    <dsp:sp modelId="{2EC52D8F-AAC9-4225-9605-4302170224EB}">
      <dsp:nvSpPr>
        <dsp:cNvPr id="0" name=""/>
        <dsp:cNvSpPr/>
      </dsp:nvSpPr>
      <dsp:spPr>
        <a:xfrm>
          <a:off x="2585478" y="1010145"/>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46F2E53-FD2B-441C-9AFC-3AC27413C294}">
      <dsp:nvSpPr>
        <dsp:cNvPr id="0" name=""/>
        <dsp:cNvSpPr/>
      </dsp:nvSpPr>
      <dsp:spPr>
        <a:xfrm>
          <a:off x="3527507" y="1174878"/>
          <a:ext cx="866272" cy="58743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tensorflow.keras.models import load_model</a:t>
          </a:r>
          <a:endParaRPr lang="en-IN" sz="500" kern="1200"/>
        </a:p>
      </dsp:txBody>
      <dsp:txXfrm>
        <a:off x="3527507" y="1174878"/>
        <a:ext cx="866272" cy="587439"/>
      </dsp:txXfrm>
    </dsp:sp>
    <dsp:sp modelId="{51F54CB5-490F-40DB-8EC4-9C174CE98AE7}">
      <dsp:nvSpPr>
        <dsp:cNvPr id="0" name=""/>
        <dsp:cNvSpPr/>
      </dsp:nvSpPr>
      <dsp:spPr>
        <a:xfrm>
          <a:off x="2420037" y="1217623"/>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2F841DB9-040E-4C54-89BA-D811BDD0E566}">
      <dsp:nvSpPr>
        <dsp:cNvPr id="0" name=""/>
        <dsp:cNvSpPr/>
      </dsp:nvSpPr>
      <dsp:spPr>
        <a:xfrm>
          <a:off x="3153820" y="1962296"/>
          <a:ext cx="934215" cy="53744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import numpy as np</a:t>
          </a:r>
          <a:endParaRPr lang="en-IN" sz="500" kern="1200"/>
        </a:p>
      </dsp:txBody>
      <dsp:txXfrm>
        <a:off x="3153820" y="1962296"/>
        <a:ext cx="934215" cy="537444"/>
      </dsp:txXfrm>
    </dsp:sp>
    <dsp:sp modelId="{49A91099-799F-4D85-8A51-BA3E056C4AC0}">
      <dsp:nvSpPr>
        <dsp:cNvPr id="0" name=""/>
        <dsp:cNvSpPr/>
      </dsp:nvSpPr>
      <dsp:spPr>
        <a:xfrm>
          <a:off x="2155059" y="1217623"/>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35A61612-9E2F-4203-9BA2-39F346B4250F}">
      <dsp:nvSpPr>
        <dsp:cNvPr id="0" name=""/>
        <dsp:cNvSpPr/>
      </dsp:nvSpPr>
      <dsp:spPr>
        <a:xfrm>
          <a:off x="1302375" y="1962296"/>
          <a:ext cx="934215" cy="53744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import argparse</a:t>
          </a:r>
          <a:endParaRPr lang="en-IN" sz="500" kern="1200"/>
        </a:p>
      </dsp:txBody>
      <dsp:txXfrm>
        <a:off x="1302375" y="1962296"/>
        <a:ext cx="934215" cy="537444"/>
      </dsp:txXfrm>
    </dsp:sp>
    <dsp:sp modelId="{47FD4447-BE8C-4A3A-9F8C-FC3F2CE4BD55}">
      <dsp:nvSpPr>
        <dsp:cNvPr id="0" name=""/>
        <dsp:cNvSpPr/>
      </dsp:nvSpPr>
      <dsp:spPr>
        <a:xfrm>
          <a:off x="1989618" y="1010145"/>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60781AA3-1DE0-43DD-AA57-5349D468CA84}">
      <dsp:nvSpPr>
        <dsp:cNvPr id="0" name=""/>
        <dsp:cNvSpPr/>
      </dsp:nvSpPr>
      <dsp:spPr>
        <a:xfrm>
          <a:off x="996631" y="1174878"/>
          <a:ext cx="866272" cy="58743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import cv2</a:t>
          </a:r>
          <a:endParaRPr lang="en-IN" sz="500" kern="1200"/>
        </a:p>
      </dsp:txBody>
      <dsp:txXfrm>
        <a:off x="996631" y="1174878"/>
        <a:ext cx="866272" cy="587439"/>
      </dsp:txXfrm>
    </dsp:sp>
    <dsp:sp modelId="{626C84C1-F836-4BDB-B976-11E301EB34B3}">
      <dsp:nvSpPr>
        <dsp:cNvPr id="0" name=""/>
        <dsp:cNvSpPr/>
      </dsp:nvSpPr>
      <dsp:spPr>
        <a:xfrm>
          <a:off x="2048389" y="751422"/>
          <a:ext cx="815315" cy="815415"/>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6721DCC-72AF-41DC-86E3-09C68956D4D7}">
      <dsp:nvSpPr>
        <dsp:cNvPr id="0" name=""/>
        <dsp:cNvSpPr/>
      </dsp:nvSpPr>
      <dsp:spPr>
        <a:xfrm>
          <a:off x="1064574" y="474950"/>
          <a:ext cx="883258" cy="54994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r>
            <a:rPr lang="en-IN" sz="500" b="0" i="0" kern="1200"/>
            <a:t>import os</a:t>
          </a:r>
          <a:endParaRPr lang="en-IN" sz="500" kern="1200"/>
        </a:p>
      </dsp:txBody>
      <dsp:txXfrm>
        <a:off x="1064574" y="474950"/>
        <a:ext cx="883258" cy="54994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2579FC-9BC9-4ED9-8D0E-BD0B67860402}">
      <dsp:nvSpPr>
        <dsp:cNvPr id="0" name=""/>
        <dsp:cNvSpPr/>
      </dsp:nvSpPr>
      <dsp:spPr>
        <a:xfrm rot="10800000">
          <a:off x="762563" y="1495"/>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tensorflow.keras.preprocessing.image import ImageDataGenerator</a:t>
          </a:r>
          <a:endParaRPr lang="en-IN" sz="500" kern="1200"/>
        </a:p>
      </dsp:txBody>
      <dsp:txXfrm rot="10800000">
        <a:off x="788287" y="1495"/>
        <a:ext cx="2899636" cy="102898"/>
      </dsp:txXfrm>
    </dsp:sp>
    <dsp:sp modelId="{7155C8F8-0161-4082-9D29-66FBDDEB4398}">
      <dsp:nvSpPr>
        <dsp:cNvPr id="0" name=""/>
        <dsp:cNvSpPr/>
      </dsp:nvSpPr>
      <dsp:spPr>
        <a:xfrm>
          <a:off x="711114" y="1495"/>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5E4662E3-70B9-45DE-97F8-0CE5208ED72E}">
      <dsp:nvSpPr>
        <dsp:cNvPr id="0" name=""/>
        <dsp:cNvSpPr/>
      </dsp:nvSpPr>
      <dsp:spPr>
        <a:xfrm rot="10800000">
          <a:off x="762563" y="135109"/>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tensorflow.keras.applications import MobileNetV2</a:t>
          </a:r>
          <a:endParaRPr lang="en-IN" sz="500" kern="1200"/>
        </a:p>
      </dsp:txBody>
      <dsp:txXfrm rot="10800000">
        <a:off x="788287" y="135109"/>
        <a:ext cx="2899636" cy="102898"/>
      </dsp:txXfrm>
    </dsp:sp>
    <dsp:sp modelId="{1E041C60-BBDA-4E02-929F-7067E14F00AB}">
      <dsp:nvSpPr>
        <dsp:cNvPr id="0" name=""/>
        <dsp:cNvSpPr/>
      </dsp:nvSpPr>
      <dsp:spPr>
        <a:xfrm>
          <a:off x="711114" y="135109"/>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DAFB5FF7-984C-40D9-AE6B-ECBBE8B925FD}">
      <dsp:nvSpPr>
        <dsp:cNvPr id="0" name=""/>
        <dsp:cNvSpPr/>
      </dsp:nvSpPr>
      <dsp:spPr>
        <a:xfrm rot="10800000">
          <a:off x="762563" y="268724"/>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tensorflow.keras.layers import AveragePooling2D</a:t>
          </a:r>
          <a:endParaRPr lang="en-IN" sz="500" kern="1200"/>
        </a:p>
      </dsp:txBody>
      <dsp:txXfrm rot="10800000">
        <a:off x="788287" y="268724"/>
        <a:ext cx="2899636" cy="102898"/>
      </dsp:txXfrm>
    </dsp:sp>
    <dsp:sp modelId="{7A2BDE34-E3C0-48C0-94BD-DA4A53A9CA64}">
      <dsp:nvSpPr>
        <dsp:cNvPr id="0" name=""/>
        <dsp:cNvSpPr/>
      </dsp:nvSpPr>
      <dsp:spPr>
        <a:xfrm>
          <a:off x="711114" y="268724"/>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50B817DA-588A-4F37-A888-BCDC24B9CAFE}">
      <dsp:nvSpPr>
        <dsp:cNvPr id="0" name=""/>
        <dsp:cNvSpPr/>
      </dsp:nvSpPr>
      <dsp:spPr>
        <a:xfrm rot="10800000">
          <a:off x="762563" y="402338"/>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tensorflow.keras.layers import Dropout</a:t>
          </a:r>
          <a:endParaRPr lang="en-IN" sz="500" kern="1200"/>
        </a:p>
      </dsp:txBody>
      <dsp:txXfrm rot="10800000">
        <a:off x="788287" y="402338"/>
        <a:ext cx="2899636" cy="102898"/>
      </dsp:txXfrm>
    </dsp:sp>
    <dsp:sp modelId="{DD075F67-40FF-45F5-9700-A8DF2C9E46A0}">
      <dsp:nvSpPr>
        <dsp:cNvPr id="0" name=""/>
        <dsp:cNvSpPr/>
      </dsp:nvSpPr>
      <dsp:spPr>
        <a:xfrm>
          <a:off x="711114" y="402338"/>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1E6CF2D4-9F5C-4396-8235-46B4E6A8DA2C}">
      <dsp:nvSpPr>
        <dsp:cNvPr id="0" name=""/>
        <dsp:cNvSpPr/>
      </dsp:nvSpPr>
      <dsp:spPr>
        <a:xfrm rot="10800000">
          <a:off x="762563" y="535953"/>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tensorflow.keras.layers import Flatten</a:t>
          </a:r>
          <a:endParaRPr lang="en-IN" sz="500" kern="1200"/>
        </a:p>
      </dsp:txBody>
      <dsp:txXfrm rot="10800000">
        <a:off x="788287" y="535953"/>
        <a:ext cx="2899636" cy="102898"/>
      </dsp:txXfrm>
    </dsp:sp>
    <dsp:sp modelId="{E6E9223E-1780-40C0-A540-640471151CA1}">
      <dsp:nvSpPr>
        <dsp:cNvPr id="0" name=""/>
        <dsp:cNvSpPr/>
      </dsp:nvSpPr>
      <dsp:spPr>
        <a:xfrm>
          <a:off x="711114" y="535953"/>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FA041251-411F-47D2-B35A-CCEE6990BB88}">
      <dsp:nvSpPr>
        <dsp:cNvPr id="0" name=""/>
        <dsp:cNvSpPr/>
      </dsp:nvSpPr>
      <dsp:spPr>
        <a:xfrm rot="10800000">
          <a:off x="762563" y="669567"/>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tensorflow.keras.layers import Dense</a:t>
          </a:r>
          <a:endParaRPr lang="en-IN" sz="500" kern="1200"/>
        </a:p>
      </dsp:txBody>
      <dsp:txXfrm rot="10800000">
        <a:off x="788287" y="669567"/>
        <a:ext cx="2899636" cy="102898"/>
      </dsp:txXfrm>
    </dsp:sp>
    <dsp:sp modelId="{CE263198-5BF7-4A16-BAC2-0A89A44666C7}">
      <dsp:nvSpPr>
        <dsp:cNvPr id="0" name=""/>
        <dsp:cNvSpPr/>
      </dsp:nvSpPr>
      <dsp:spPr>
        <a:xfrm>
          <a:off x="711114" y="669567"/>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31965E84-C4B8-4F23-A77F-67BEABEF5205}">
      <dsp:nvSpPr>
        <dsp:cNvPr id="0" name=""/>
        <dsp:cNvSpPr/>
      </dsp:nvSpPr>
      <dsp:spPr>
        <a:xfrm rot="10800000">
          <a:off x="762563" y="803181"/>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tensorflow.keras.layers import Input</a:t>
          </a:r>
          <a:endParaRPr lang="en-IN" sz="500" kern="1200"/>
        </a:p>
      </dsp:txBody>
      <dsp:txXfrm rot="10800000">
        <a:off x="788287" y="803181"/>
        <a:ext cx="2899636" cy="102898"/>
      </dsp:txXfrm>
    </dsp:sp>
    <dsp:sp modelId="{8A887C91-2772-457C-A766-18619D909988}">
      <dsp:nvSpPr>
        <dsp:cNvPr id="0" name=""/>
        <dsp:cNvSpPr/>
      </dsp:nvSpPr>
      <dsp:spPr>
        <a:xfrm>
          <a:off x="711114" y="803181"/>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44191D59-02FD-42F4-B08B-B7C9F0BA2E23}">
      <dsp:nvSpPr>
        <dsp:cNvPr id="0" name=""/>
        <dsp:cNvSpPr/>
      </dsp:nvSpPr>
      <dsp:spPr>
        <a:xfrm rot="10800000">
          <a:off x="762563" y="936796"/>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tensorflow.keras.models import Model</a:t>
          </a:r>
          <a:endParaRPr lang="en-IN" sz="500" kern="1200"/>
        </a:p>
      </dsp:txBody>
      <dsp:txXfrm rot="10800000">
        <a:off x="788287" y="936796"/>
        <a:ext cx="2899636" cy="102898"/>
      </dsp:txXfrm>
    </dsp:sp>
    <dsp:sp modelId="{5F6693D5-2C10-4826-ADD1-F59EA4B14611}">
      <dsp:nvSpPr>
        <dsp:cNvPr id="0" name=""/>
        <dsp:cNvSpPr/>
      </dsp:nvSpPr>
      <dsp:spPr>
        <a:xfrm>
          <a:off x="711114" y="936796"/>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91456AFA-DBE3-4986-B545-666CA7596093}">
      <dsp:nvSpPr>
        <dsp:cNvPr id="0" name=""/>
        <dsp:cNvSpPr/>
      </dsp:nvSpPr>
      <dsp:spPr>
        <a:xfrm rot="10800000">
          <a:off x="762563" y="1070410"/>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tensorflow.keras.optimizers import Adam</a:t>
          </a:r>
          <a:endParaRPr lang="en-IN" sz="500" kern="1200"/>
        </a:p>
      </dsp:txBody>
      <dsp:txXfrm rot="10800000">
        <a:off x="788287" y="1070410"/>
        <a:ext cx="2899636" cy="102898"/>
      </dsp:txXfrm>
    </dsp:sp>
    <dsp:sp modelId="{5EE77644-E568-4701-B524-7598D41DFA45}">
      <dsp:nvSpPr>
        <dsp:cNvPr id="0" name=""/>
        <dsp:cNvSpPr/>
      </dsp:nvSpPr>
      <dsp:spPr>
        <a:xfrm>
          <a:off x="711114" y="1070410"/>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DE8BC7C7-36E6-428A-BDA4-DD9727F5C0D1}">
      <dsp:nvSpPr>
        <dsp:cNvPr id="0" name=""/>
        <dsp:cNvSpPr/>
      </dsp:nvSpPr>
      <dsp:spPr>
        <a:xfrm rot="10800000">
          <a:off x="762563" y="1204024"/>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tensorflow.keras.applications.mobilenet_v2 import preprocess_input</a:t>
          </a:r>
          <a:endParaRPr lang="en-IN" sz="500" kern="1200"/>
        </a:p>
      </dsp:txBody>
      <dsp:txXfrm rot="10800000">
        <a:off x="788287" y="1204024"/>
        <a:ext cx="2899636" cy="102898"/>
      </dsp:txXfrm>
    </dsp:sp>
    <dsp:sp modelId="{500B61A3-C282-46E6-BD69-77EA21F426B1}">
      <dsp:nvSpPr>
        <dsp:cNvPr id="0" name=""/>
        <dsp:cNvSpPr/>
      </dsp:nvSpPr>
      <dsp:spPr>
        <a:xfrm>
          <a:off x="711114" y="1204024"/>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6CACE97B-E953-422D-995C-239AE05B105D}">
      <dsp:nvSpPr>
        <dsp:cNvPr id="0" name=""/>
        <dsp:cNvSpPr/>
      </dsp:nvSpPr>
      <dsp:spPr>
        <a:xfrm rot="10800000">
          <a:off x="762563" y="1337639"/>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tensorflow.keras.preprocessing.image import img_to_array</a:t>
          </a:r>
          <a:endParaRPr lang="en-IN" sz="500" kern="1200"/>
        </a:p>
      </dsp:txBody>
      <dsp:txXfrm rot="10800000">
        <a:off x="788287" y="1337639"/>
        <a:ext cx="2899636" cy="102898"/>
      </dsp:txXfrm>
    </dsp:sp>
    <dsp:sp modelId="{A4D9008A-36F8-4A6E-888A-11C25875B03A}">
      <dsp:nvSpPr>
        <dsp:cNvPr id="0" name=""/>
        <dsp:cNvSpPr/>
      </dsp:nvSpPr>
      <dsp:spPr>
        <a:xfrm>
          <a:off x="711114" y="1337639"/>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B01398DA-D7E3-419F-939A-8915B9985853}">
      <dsp:nvSpPr>
        <dsp:cNvPr id="0" name=""/>
        <dsp:cNvSpPr/>
      </dsp:nvSpPr>
      <dsp:spPr>
        <a:xfrm rot="10800000">
          <a:off x="762563" y="1471253"/>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tensorflow.keras.preprocessing.image import load_img</a:t>
          </a:r>
          <a:endParaRPr lang="en-IN" sz="500" kern="1200"/>
        </a:p>
      </dsp:txBody>
      <dsp:txXfrm rot="10800000">
        <a:off x="788287" y="1471253"/>
        <a:ext cx="2899636" cy="102898"/>
      </dsp:txXfrm>
    </dsp:sp>
    <dsp:sp modelId="{483C29C7-EBC2-4CB6-BEBE-5884C87B05D6}">
      <dsp:nvSpPr>
        <dsp:cNvPr id="0" name=""/>
        <dsp:cNvSpPr/>
      </dsp:nvSpPr>
      <dsp:spPr>
        <a:xfrm>
          <a:off x="711114" y="1471253"/>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275ECE47-9E6C-4D9A-B0D1-4DF6D30BFBA9}">
      <dsp:nvSpPr>
        <dsp:cNvPr id="0" name=""/>
        <dsp:cNvSpPr/>
      </dsp:nvSpPr>
      <dsp:spPr>
        <a:xfrm rot="10800000">
          <a:off x="762563" y="1604868"/>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tensorflow.keras.utils import to_categorical</a:t>
          </a:r>
          <a:endParaRPr lang="en-IN" sz="500" kern="1200"/>
        </a:p>
      </dsp:txBody>
      <dsp:txXfrm rot="10800000">
        <a:off x="788287" y="1604868"/>
        <a:ext cx="2899636" cy="102898"/>
      </dsp:txXfrm>
    </dsp:sp>
    <dsp:sp modelId="{381AAD6E-872A-46C6-86D9-150543B4E950}">
      <dsp:nvSpPr>
        <dsp:cNvPr id="0" name=""/>
        <dsp:cNvSpPr/>
      </dsp:nvSpPr>
      <dsp:spPr>
        <a:xfrm>
          <a:off x="711114" y="1604868"/>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544364DF-84D8-4142-9532-26B8B88CCE87}">
      <dsp:nvSpPr>
        <dsp:cNvPr id="0" name=""/>
        <dsp:cNvSpPr/>
      </dsp:nvSpPr>
      <dsp:spPr>
        <a:xfrm rot="10800000">
          <a:off x="762563" y="1738482"/>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sklearn.preprocessing import LabelBinarizer</a:t>
          </a:r>
          <a:endParaRPr lang="en-IN" sz="500" kern="1200"/>
        </a:p>
      </dsp:txBody>
      <dsp:txXfrm rot="10800000">
        <a:off x="788287" y="1738482"/>
        <a:ext cx="2899636" cy="102898"/>
      </dsp:txXfrm>
    </dsp:sp>
    <dsp:sp modelId="{6B8082CF-F003-4320-BCE3-3ABD1F92AB68}">
      <dsp:nvSpPr>
        <dsp:cNvPr id="0" name=""/>
        <dsp:cNvSpPr/>
      </dsp:nvSpPr>
      <dsp:spPr>
        <a:xfrm>
          <a:off x="711114" y="1738482"/>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AF9C0150-67FC-412D-AD0F-9411ABD6BD5A}">
      <dsp:nvSpPr>
        <dsp:cNvPr id="0" name=""/>
        <dsp:cNvSpPr/>
      </dsp:nvSpPr>
      <dsp:spPr>
        <a:xfrm rot="10800000">
          <a:off x="762563" y="1872096"/>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sklearn.model_selection import train_test_split</a:t>
          </a:r>
          <a:endParaRPr lang="en-IN" sz="500" kern="1200"/>
        </a:p>
      </dsp:txBody>
      <dsp:txXfrm rot="10800000">
        <a:off x="788287" y="1872096"/>
        <a:ext cx="2899636" cy="102898"/>
      </dsp:txXfrm>
    </dsp:sp>
    <dsp:sp modelId="{C19EBC55-324B-4FEC-96F1-EB19C432A8FA}">
      <dsp:nvSpPr>
        <dsp:cNvPr id="0" name=""/>
        <dsp:cNvSpPr/>
      </dsp:nvSpPr>
      <dsp:spPr>
        <a:xfrm>
          <a:off x="711114" y="1872096"/>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6451CB91-5A31-4CA8-80F7-63C6868E6805}">
      <dsp:nvSpPr>
        <dsp:cNvPr id="0" name=""/>
        <dsp:cNvSpPr/>
      </dsp:nvSpPr>
      <dsp:spPr>
        <a:xfrm rot="10800000">
          <a:off x="762563" y="2005711"/>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sklearn.metrics import classification_report</a:t>
          </a:r>
          <a:endParaRPr lang="en-IN" sz="500" kern="1200"/>
        </a:p>
      </dsp:txBody>
      <dsp:txXfrm rot="10800000">
        <a:off x="788287" y="2005711"/>
        <a:ext cx="2899636" cy="102898"/>
      </dsp:txXfrm>
    </dsp:sp>
    <dsp:sp modelId="{B5210AE9-D0CB-4D87-978C-2E422343733A}">
      <dsp:nvSpPr>
        <dsp:cNvPr id="0" name=""/>
        <dsp:cNvSpPr/>
      </dsp:nvSpPr>
      <dsp:spPr>
        <a:xfrm>
          <a:off x="711114" y="2005711"/>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D0393A98-4E75-4F32-A047-3C769DB54D2E}">
      <dsp:nvSpPr>
        <dsp:cNvPr id="0" name=""/>
        <dsp:cNvSpPr/>
      </dsp:nvSpPr>
      <dsp:spPr>
        <a:xfrm rot="10800000">
          <a:off x="762563" y="2139325"/>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from imutils import paths</a:t>
          </a:r>
          <a:endParaRPr lang="en-IN" sz="500" kern="1200"/>
        </a:p>
      </dsp:txBody>
      <dsp:txXfrm rot="10800000">
        <a:off x="788287" y="2139325"/>
        <a:ext cx="2899636" cy="102898"/>
      </dsp:txXfrm>
    </dsp:sp>
    <dsp:sp modelId="{8B80C905-94DF-44CA-B7E3-90BFA7639207}">
      <dsp:nvSpPr>
        <dsp:cNvPr id="0" name=""/>
        <dsp:cNvSpPr/>
      </dsp:nvSpPr>
      <dsp:spPr>
        <a:xfrm>
          <a:off x="711114" y="2139325"/>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E38C540A-0798-4F68-A589-D1F369988F72}">
      <dsp:nvSpPr>
        <dsp:cNvPr id="0" name=""/>
        <dsp:cNvSpPr/>
      </dsp:nvSpPr>
      <dsp:spPr>
        <a:xfrm rot="10800000">
          <a:off x="762563" y="2272939"/>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import matplotlib.pyplot as plt</a:t>
          </a:r>
          <a:endParaRPr lang="en-IN" sz="500" kern="1200"/>
        </a:p>
      </dsp:txBody>
      <dsp:txXfrm rot="10800000">
        <a:off x="788287" y="2272939"/>
        <a:ext cx="2899636" cy="102898"/>
      </dsp:txXfrm>
    </dsp:sp>
    <dsp:sp modelId="{6D1AE7C0-0953-47C1-83E2-673442ACDDE0}">
      <dsp:nvSpPr>
        <dsp:cNvPr id="0" name=""/>
        <dsp:cNvSpPr/>
      </dsp:nvSpPr>
      <dsp:spPr>
        <a:xfrm>
          <a:off x="711114" y="2272939"/>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B84C01C6-3C94-45F0-9E8B-6B3F5EF1536C}">
      <dsp:nvSpPr>
        <dsp:cNvPr id="0" name=""/>
        <dsp:cNvSpPr/>
      </dsp:nvSpPr>
      <dsp:spPr>
        <a:xfrm rot="10800000">
          <a:off x="762563" y="2406554"/>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import numpy as np</a:t>
          </a:r>
          <a:endParaRPr lang="en-IN" sz="500" kern="1200"/>
        </a:p>
      </dsp:txBody>
      <dsp:txXfrm rot="10800000">
        <a:off x="788287" y="2406554"/>
        <a:ext cx="2899636" cy="102898"/>
      </dsp:txXfrm>
    </dsp:sp>
    <dsp:sp modelId="{2329B24E-F45F-4ED9-A747-DEBB0DE73B65}">
      <dsp:nvSpPr>
        <dsp:cNvPr id="0" name=""/>
        <dsp:cNvSpPr/>
      </dsp:nvSpPr>
      <dsp:spPr>
        <a:xfrm>
          <a:off x="711114" y="2406554"/>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0230864A-99E1-4CBD-99F2-7C47C274E80A}">
      <dsp:nvSpPr>
        <dsp:cNvPr id="0" name=""/>
        <dsp:cNvSpPr/>
      </dsp:nvSpPr>
      <dsp:spPr>
        <a:xfrm rot="10800000">
          <a:off x="762563" y="2540168"/>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import argparse</a:t>
          </a:r>
          <a:endParaRPr lang="en-IN" sz="500" kern="1200"/>
        </a:p>
      </dsp:txBody>
      <dsp:txXfrm rot="10800000">
        <a:off x="788287" y="2540168"/>
        <a:ext cx="2899636" cy="102898"/>
      </dsp:txXfrm>
    </dsp:sp>
    <dsp:sp modelId="{493BA424-776F-461D-8B68-EAC4712C2037}">
      <dsp:nvSpPr>
        <dsp:cNvPr id="0" name=""/>
        <dsp:cNvSpPr/>
      </dsp:nvSpPr>
      <dsp:spPr>
        <a:xfrm>
          <a:off x="711114" y="2540168"/>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7B4E6A87-5007-4FAD-9431-A0B6C91860EC}">
      <dsp:nvSpPr>
        <dsp:cNvPr id="0" name=""/>
        <dsp:cNvSpPr/>
      </dsp:nvSpPr>
      <dsp:spPr>
        <a:xfrm rot="10800000">
          <a:off x="762563" y="2673782"/>
          <a:ext cx="2925360" cy="102898"/>
        </a:xfrm>
        <a:prstGeom prst="homePlate">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375" tIns="19050" rIns="35560" bIns="19050" numCol="1" spcCol="1270" anchor="ctr" anchorCtr="0">
          <a:noAutofit/>
        </a:bodyPr>
        <a:lstStyle/>
        <a:p>
          <a:pPr marL="0" lvl="0" indent="0" algn="ctr" defTabSz="222250">
            <a:lnSpc>
              <a:spcPct val="90000"/>
            </a:lnSpc>
            <a:spcBef>
              <a:spcPct val="0"/>
            </a:spcBef>
            <a:spcAft>
              <a:spcPct val="35000"/>
            </a:spcAft>
            <a:buNone/>
          </a:pPr>
          <a:r>
            <a:rPr lang="en-IN" sz="500" b="0" i="0" kern="1200"/>
            <a:t>import os</a:t>
          </a:r>
          <a:endParaRPr lang="en-IN" sz="500" kern="1200"/>
        </a:p>
      </dsp:txBody>
      <dsp:txXfrm rot="10800000">
        <a:off x="788287" y="2673782"/>
        <a:ext cx="2899636" cy="102898"/>
      </dsp:txXfrm>
    </dsp:sp>
    <dsp:sp modelId="{5E717F18-8AA1-4A8B-8D3D-0181E84E6CBE}">
      <dsp:nvSpPr>
        <dsp:cNvPr id="0" name=""/>
        <dsp:cNvSpPr/>
      </dsp:nvSpPr>
      <dsp:spPr>
        <a:xfrm>
          <a:off x="711114" y="2673782"/>
          <a:ext cx="102898" cy="102898"/>
        </a:xfrm>
        <a:prstGeom prst="ellipse">
          <a:avLst/>
        </a:prstGeom>
        <a:solidFill>
          <a:schemeClr val="dk2">
            <a:tint val="50000"/>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B40C5B-D1E8-478E-88CA-8333CEEFD80B}">
      <dsp:nvSpPr>
        <dsp:cNvPr id="0" name=""/>
        <dsp:cNvSpPr/>
      </dsp:nvSpPr>
      <dsp:spPr>
        <a:xfrm>
          <a:off x="1426973" y="1487"/>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tensorflow&gt;=2.5.0*</a:t>
          </a:r>
          <a:endParaRPr lang="en-IN" sz="700" kern="1200"/>
        </a:p>
      </dsp:txBody>
      <dsp:txXfrm>
        <a:off x="1437049" y="11563"/>
        <a:ext cx="1585193" cy="186248"/>
      </dsp:txXfrm>
    </dsp:sp>
    <dsp:sp modelId="{1626BDC7-05F1-4B84-95AF-C25E8C06932B}">
      <dsp:nvSpPr>
        <dsp:cNvPr id="0" name=""/>
        <dsp:cNvSpPr/>
      </dsp:nvSpPr>
      <dsp:spPr>
        <a:xfrm>
          <a:off x="1426973" y="218207"/>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keras==2.4.3</a:t>
          </a:r>
          <a:endParaRPr lang="en-IN" sz="700" kern="1200"/>
        </a:p>
      </dsp:txBody>
      <dsp:txXfrm>
        <a:off x="1437049" y="228283"/>
        <a:ext cx="1585193" cy="186248"/>
      </dsp:txXfrm>
    </dsp:sp>
    <dsp:sp modelId="{7143E7DF-7DE5-4EC5-BFB2-241862AC02E1}">
      <dsp:nvSpPr>
        <dsp:cNvPr id="0" name=""/>
        <dsp:cNvSpPr/>
      </dsp:nvSpPr>
      <dsp:spPr>
        <a:xfrm>
          <a:off x="1426973" y="43492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imutils==0.5.4</a:t>
          </a:r>
          <a:endParaRPr lang="en-IN" sz="700" kern="1200"/>
        </a:p>
      </dsp:txBody>
      <dsp:txXfrm>
        <a:off x="1437049" y="445004"/>
        <a:ext cx="1585193" cy="186248"/>
      </dsp:txXfrm>
    </dsp:sp>
    <dsp:sp modelId="{DDA02830-2ECD-47F9-A5D0-F21A29D6AAFE}">
      <dsp:nvSpPr>
        <dsp:cNvPr id="0" name=""/>
        <dsp:cNvSpPr/>
      </dsp:nvSpPr>
      <dsp:spPr>
        <a:xfrm>
          <a:off x="1426973" y="65164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numpy==1.19.5</a:t>
          </a:r>
          <a:endParaRPr lang="en-IN" sz="700" kern="1200"/>
        </a:p>
      </dsp:txBody>
      <dsp:txXfrm>
        <a:off x="1437049" y="661724"/>
        <a:ext cx="1585193" cy="186248"/>
      </dsp:txXfrm>
    </dsp:sp>
    <dsp:sp modelId="{D5B1EA3D-2D4E-4DB7-84A2-9DBCF1A9C7A2}">
      <dsp:nvSpPr>
        <dsp:cNvPr id="0" name=""/>
        <dsp:cNvSpPr/>
      </dsp:nvSpPr>
      <dsp:spPr>
        <a:xfrm>
          <a:off x="1426973" y="86836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opencvpython&gt;=4.2.0.32</a:t>
          </a:r>
          <a:endParaRPr lang="en-IN" sz="700" kern="1200"/>
        </a:p>
      </dsp:txBody>
      <dsp:txXfrm>
        <a:off x="1437049" y="878444"/>
        <a:ext cx="1585193" cy="186248"/>
      </dsp:txXfrm>
    </dsp:sp>
    <dsp:sp modelId="{84FFA0AB-E494-46E8-B673-511009188CE3}">
      <dsp:nvSpPr>
        <dsp:cNvPr id="0" name=""/>
        <dsp:cNvSpPr/>
      </dsp:nvSpPr>
      <dsp:spPr>
        <a:xfrm>
          <a:off x="1426973" y="108508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matplotlib==3.4.1</a:t>
          </a:r>
          <a:endParaRPr lang="en-IN" sz="700" kern="1200"/>
        </a:p>
      </dsp:txBody>
      <dsp:txXfrm>
        <a:off x="1437049" y="1095164"/>
        <a:ext cx="1585193" cy="186248"/>
      </dsp:txXfrm>
    </dsp:sp>
    <dsp:sp modelId="{38EF1210-FC90-43BC-B508-E69BD97BD21E}">
      <dsp:nvSpPr>
        <dsp:cNvPr id="0" name=""/>
        <dsp:cNvSpPr/>
      </dsp:nvSpPr>
      <dsp:spPr>
        <a:xfrm>
          <a:off x="1426973" y="130180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argparse==1.4.0</a:t>
          </a:r>
          <a:endParaRPr lang="en-IN" sz="700" kern="1200"/>
        </a:p>
      </dsp:txBody>
      <dsp:txXfrm>
        <a:off x="1437049" y="1311884"/>
        <a:ext cx="1585193" cy="186248"/>
      </dsp:txXfrm>
    </dsp:sp>
    <dsp:sp modelId="{2B8A8A17-9E23-4359-8E84-DE6796488B8C}">
      <dsp:nvSpPr>
        <dsp:cNvPr id="0" name=""/>
        <dsp:cNvSpPr/>
      </dsp:nvSpPr>
      <dsp:spPr>
        <a:xfrm>
          <a:off x="1426973" y="151852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scipy==1.6.2</a:t>
          </a:r>
          <a:endParaRPr lang="en-IN" sz="700" kern="1200"/>
        </a:p>
      </dsp:txBody>
      <dsp:txXfrm>
        <a:off x="1437049" y="1528604"/>
        <a:ext cx="1585193" cy="186248"/>
      </dsp:txXfrm>
    </dsp:sp>
    <dsp:sp modelId="{4BB6A96D-29CA-41AD-813B-475F08664750}">
      <dsp:nvSpPr>
        <dsp:cNvPr id="0" name=""/>
        <dsp:cNvSpPr/>
      </dsp:nvSpPr>
      <dsp:spPr>
        <a:xfrm>
          <a:off x="1426973" y="173524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scikit-learn==0.24.1</a:t>
          </a:r>
          <a:endParaRPr lang="en-IN" sz="700" kern="1200"/>
        </a:p>
      </dsp:txBody>
      <dsp:txXfrm>
        <a:off x="1437049" y="1745324"/>
        <a:ext cx="1585193" cy="186248"/>
      </dsp:txXfrm>
    </dsp:sp>
    <dsp:sp modelId="{2113AAA5-9788-4DD4-95E2-3C996560467C}">
      <dsp:nvSpPr>
        <dsp:cNvPr id="0" name=""/>
        <dsp:cNvSpPr/>
      </dsp:nvSpPr>
      <dsp:spPr>
        <a:xfrm>
          <a:off x="1426973" y="195196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pillow&gt;=8.3.2s</a:t>
          </a:r>
          <a:endParaRPr lang="en-IN" sz="700" kern="1200"/>
        </a:p>
      </dsp:txBody>
      <dsp:txXfrm>
        <a:off x="1437049" y="1962044"/>
        <a:ext cx="1585193" cy="186248"/>
      </dsp:txXfrm>
    </dsp:sp>
    <dsp:sp modelId="{7C328FF5-5E6A-41DD-970E-12E7718AB445}">
      <dsp:nvSpPr>
        <dsp:cNvPr id="0" name=""/>
        <dsp:cNvSpPr/>
      </dsp:nvSpPr>
      <dsp:spPr>
        <a:xfrm>
          <a:off x="1426973" y="2168688"/>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treamlit==0.79.</a:t>
          </a:r>
          <a:endParaRPr lang="en-IN" sz="700" kern="1200"/>
        </a:p>
      </dsp:txBody>
      <dsp:txXfrm>
        <a:off x="1437049" y="2178764"/>
        <a:ext cx="1585193" cy="186248"/>
      </dsp:txXfrm>
    </dsp:sp>
    <dsp:sp modelId="{035247DE-A523-42F4-A076-9DC2C0FA3F26}">
      <dsp:nvSpPr>
        <dsp:cNvPr id="0" name=""/>
        <dsp:cNvSpPr/>
      </dsp:nvSpPr>
      <dsp:spPr>
        <a:xfrm>
          <a:off x="1426973" y="2385409"/>
          <a:ext cx="1605345" cy="206400"/>
        </a:xfrm>
        <a:prstGeom prst="roundRect">
          <a:avLst/>
        </a:prstGeom>
        <a:solidFill>
          <a:schemeClr val="lt1">
            <a:hueOff val="0"/>
            <a:satOff val="0"/>
            <a:lumOff val="0"/>
            <a:alphaOff val="0"/>
          </a:schemeClr>
        </a:solidFill>
        <a:ln w="19050"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26670" bIns="13335" numCol="1" spcCol="1270" anchor="ctr" anchorCtr="0">
          <a:noAutofit/>
        </a:bodyPr>
        <a:lstStyle/>
        <a:p>
          <a:pPr marL="0" lvl="0" indent="0" algn="ctr" defTabSz="311150">
            <a:lnSpc>
              <a:spcPct val="90000"/>
            </a:lnSpc>
            <a:spcBef>
              <a:spcPct val="0"/>
            </a:spcBef>
            <a:spcAft>
              <a:spcPct val="35000"/>
            </a:spcAft>
            <a:buNone/>
          </a:pPr>
          <a:r>
            <a:rPr lang="en-IN" sz="700" b="0" i="0" kern="1200"/>
            <a:t>0onnx==1.10.1tf2onnx==1.9.3</a:t>
          </a:r>
          <a:endParaRPr lang="en-IN" sz="700" kern="1200"/>
        </a:p>
      </dsp:txBody>
      <dsp:txXfrm>
        <a:off x="1437049" y="2395485"/>
        <a:ext cx="1585193" cy="1862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4249F1-679A-4216-8306-E946694896F5}">
      <dsp:nvSpPr>
        <dsp:cNvPr id="0" name=""/>
        <dsp:cNvSpPr/>
      </dsp:nvSpPr>
      <dsp:spPr>
        <a:xfrm>
          <a:off x="0" y="1377"/>
          <a:ext cx="4687667" cy="695565"/>
        </a:xfrm>
        <a:prstGeom prst="roundRect">
          <a:avLst/>
        </a:prstGeom>
        <a:gradFill rotWithShape="0">
          <a:gsLst>
            <a:gs pos="0">
              <a:schemeClr val="lt1">
                <a:hueOff val="0"/>
                <a:satOff val="0"/>
                <a:lumOff val="0"/>
                <a:alphaOff val="0"/>
                <a:tint val="98000"/>
                <a:lumMod val="114000"/>
              </a:schemeClr>
            </a:gs>
            <a:gs pos="100000">
              <a:schemeClr val="l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dirty="0"/>
            <a:t>Python File List</a:t>
          </a:r>
          <a:endParaRPr lang="en-IN" sz="2900" kern="1200" dirty="0"/>
        </a:p>
      </dsp:txBody>
      <dsp:txXfrm>
        <a:off x="33955" y="35332"/>
        <a:ext cx="4619757" cy="62765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ED16D4-8D89-4007-9666-3F1396025C1F}">
      <dsp:nvSpPr>
        <dsp:cNvPr id="0" name=""/>
        <dsp:cNvSpPr/>
      </dsp:nvSpPr>
      <dsp:spPr>
        <a:xfrm>
          <a:off x="1183689" y="0"/>
          <a:ext cx="2091913" cy="2091913"/>
        </a:xfrm>
        <a:prstGeom prst="diamond">
          <a:avLst/>
        </a:prstGeom>
        <a:solidFill>
          <a:schemeClr val="dk1">
            <a:tint val="40000"/>
            <a:hueOff val="0"/>
            <a:satOff val="0"/>
            <a:lumOff val="0"/>
            <a:alphaOff val="0"/>
          </a:schemeClr>
        </a:solidFill>
        <a:ln w="9525" cap="rnd" cmpd="sng" algn="ctr">
          <a:solidFill>
            <a:schemeClr val="dk1">
              <a:hueOff val="0"/>
              <a:satOff val="0"/>
              <a:lumOff val="0"/>
              <a:alphaOff val="0"/>
            </a:schemeClr>
          </a:solidFill>
          <a:prstDash val="solid"/>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35B04901-5D07-43DE-9B91-7E09EB36FEDF}">
      <dsp:nvSpPr>
        <dsp:cNvPr id="0" name=""/>
        <dsp:cNvSpPr/>
      </dsp:nvSpPr>
      <dsp:spPr>
        <a:xfrm>
          <a:off x="1382421" y="198731"/>
          <a:ext cx="815846" cy="815846"/>
        </a:xfrm>
        <a:prstGeom prst="roundRect">
          <a:avLst/>
        </a:prstGeom>
        <a:solidFill>
          <a:schemeClr val="l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dirty="0"/>
            <a:t>i need to create mask detection using real time videos and using Particular image</a:t>
          </a:r>
          <a:r>
            <a:rPr lang="en-US" sz="600" b="0" i="0" kern="1200" dirty="0"/>
            <a:t>.</a:t>
          </a:r>
          <a:endParaRPr lang="en-IN" sz="600" kern="1200" dirty="0"/>
        </a:p>
      </dsp:txBody>
      <dsp:txXfrm>
        <a:off x="1422247" y="238557"/>
        <a:ext cx="736194" cy="736194"/>
      </dsp:txXfrm>
    </dsp:sp>
    <dsp:sp modelId="{A75B9BC6-AAC5-4E98-8D43-500C6ACBAF21}">
      <dsp:nvSpPr>
        <dsp:cNvPr id="0" name=""/>
        <dsp:cNvSpPr/>
      </dsp:nvSpPr>
      <dsp:spPr>
        <a:xfrm>
          <a:off x="2261024" y="198731"/>
          <a:ext cx="815846" cy="815846"/>
        </a:xfrm>
        <a:prstGeom prst="roundRect">
          <a:avLst/>
        </a:prstGeom>
        <a:solidFill>
          <a:schemeClr val="l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0" i="0" kern="1200" dirty="0"/>
            <a:t>So for that  I need to create  detect_mask_image.py</a:t>
          </a:r>
          <a:endParaRPr lang="en-IN" sz="800" kern="1200" dirty="0"/>
        </a:p>
      </dsp:txBody>
      <dsp:txXfrm>
        <a:off x="2300850" y="238557"/>
        <a:ext cx="736194" cy="736194"/>
      </dsp:txXfrm>
    </dsp:sp>
    <dsp:sp modelId="{4F0B8732-25D2-417A-895B-94BFD685EDE0}">
      <dsp:nvSpPr>
        <dsp:cNvPr id="0" name=""/>
        <dsp:cNvSpPr/>
      </dsp:nvSpPr>
      <dsp:spPr>
        <a:xfrm>
          <a:off x="1382421" y="1077335"/>
          <a:ext cx="815846" cy="815846"/>
        </a:xfrm>
        <a:prstGeom prst="roundRect">
          <a:avLst/>
        </a:prstGeom>
        <a:solidFill>
          <a:schemeClr val="l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0" i="0" kern="1200" dirty="0"/>
            <a:t>For real time videos I need to create detect_mask_video.py</a:t>
          </a:r>
          <a:endParaRPr lang="en-IN" sz="800" kern="1200" dirty="0"/>
        </a:p>
      </dsp:txBody>
      <dsp:txXfrm>
        <a:off x="1422247" y="1117161"/>
        <a:ext cx="736194" cy="736194"/>
      </dsp:txXfrm>
    </dsp:sp>
    <dsp:sp modelId="{3233E773-E3C8-4EF6-9730-3CCEACB2CA15}">
      <dsp:nvSpPr>
        <dsp:cNvPr id="0" name=""/>
        <dsp:cNvSpPr/>
      </dsp:nvSpPr>
      <dsp:spPr>
        <a:xfrm>
          <a:off x="2261024" y="1077335"/>
          <a:ext cx="815846" cy="815846"/>
        </a:xfrm>
        <a:prstGeom prst="roundRect">
          <a:avLst/>
        </a:prstGeom>
        <a:solidFill>
          <a:schemeClr val="l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b="0" i="0" kern="1200" dirty="0"/>
            <a:t>For Train The Mask I Need to Create  train_mask_detector.py</a:t>
          </a:r>
          <a:endParaRPr lang="en-IN" sz="800" kern="1200" dirty="0"/>
        </a:p>
      </dsp:txBody>
      <dsp:txXfrm>
        <a:off x="2300850" y="1117161"/>
        <a:ext cx="736194" cy="73619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42EB8F-461C-4FEA-BD6A-EEC30CBF4563}">
      <dsp:nvSpPr>
        <dsp:cNvPr id="0" name=""/>
        <dsp:cNvSpPr/>
      </dsp:nvSpPr>
      <dsp:spPr>
        <a:xfrm>
          <a:off x="0" y="0"/>
          <a:ext cx="315530" cy="315530"/>
        </a:xfrm>
        <a:prstGeom prst="pie">
          <a:avLst>
            <a:gd name="adj1" fmla="val 5400000"/>
            <a:gd name="adj2" fmla="val 16200000"/>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CBD6A58-44A1-4575-A5B4-25ED4C1E4F56}">
      <dsp:nvSpPr>
        <dsp:cNvPr id="0" name=""/>
        <dsp:cNvSpPr/>
      </dsp:nvSpPr>
      <dsp:spPr>
        <a:xfrm>
          <a:off x="157764" y="0"/>
          <a:ext cx="4241274" cy="315530"/>
        </a:xfrm>
        <a:prstGeom prst="rect">
          <a:avLst/>
        </a:prstGeom>
        <a:solidFill>
          <a:schemeClr val="lt2">
            <a:alpha val="90000"/>
            <a:hueOff val="0"/>
            <a:satOff val="0"/>
            <a:lumOff val="0"/>
            <a:alphaOff val="0"/>
          </a:schemeClr>
        </a:soli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a:scene3d>
          <a:camera prst="orthographicFront"/>
          <a:lightRig rig="threePt" dir="t">
            <a:rot lat="0" lon="0" rev="7500000"/>
          </a:lightRig>
        </a:scene3d>
        <a:sp3d extrusionH="190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i="0" kern="1200"/>
            <a:t>Code Of Mask Detection</a:t>
          </a:r>
          <a:endParaRPr lang="en-IN" sz="1400" kern="1200"/>
        </a:p>
      </dsp:txBody>
      <dsp:txXfrm>
        <a:off x="157764" y="0"/>
        <a:ext cx="4241274" cy="3155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0.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75673" y="721889"/>
            <a:ext cx="4399039" cy="1660166"/>
          </a:xfrm>
        </p:spPr>
        <p:txBody>
          <a:bodyPr anchor="b"/>
          <a:lstStyle>
            <a:lvl1pPr>
              <a:defRPr sz="3588"/>
            </a:lvl1pPr>
          </a:lstStyle>
          <a:p>
            <a:r>
              <a:rPr lang="en-US"/>
              <a:t>Click to edit Master title style</a:t>
            </a:r>
            <a:endParaRPr lang="en-US" dirty="0"/>
          </a:p>
        </p:txBody>
      </p:sp>
      <p:sp>
        <p:nvSpPr>
          <p:cNvPr id="3" name="Subtitle 2"/>
          <p:cNvSpPr>
            <a:spLocks noGrp="1"/>
          </p:cNvSpPr>
          <p:nvPr>
            <p:ph type="subTitle" idx="1"/>
          </p:nvPr>
        </p:nvSpPr>
        <p:spPr>
          <a:xfrm>
            <a:off x="575673" y="2382055"/>
            <a:ext cx="4399039" cy="429514"/>
          </a:xfrm>
        </p:spPr>
        <p:txBody>
          <a:bodyPr anchor="t"/>
          <a:lstStyle>
            <a:lvl1pPr marL="0" indent="0" algn="l">
              <a:buNone/>
              <a:defRPr cap="all">
                <a:solidFill>
                  <a:schemeClr val="accent1"/>
                </a:solidFill>
              </a:defRPr>
            </a:lvl1pPr>
            <a:lvl2pPr marL="227868" indent="0" algn="ctr">
              <a:buNone/>
              <a:defRPr>
                <a:solidFill>
                  <a:schemeClr val="tx1">
                    <a:tint val="75000"/>
                  </a:schemeClr>
                </a:solidFill>
              </a:defRPr>
            </a:lvl2pPr>
            <a:lvl3pPr marL="455737" indent="0" algn="ctr">
              <a:buNone/>
              <a:defRPr>
                <a:solidFill>
                  <a:schemeClr val="tx1">
                    <a:tint val="75000"/>
                  </a:schemeClr>
                </a:solidFill>
              </a:defRPr>
            </a:lvl3pPr>
            <a:lvl4pPr marL="683605" indent="0" algn="ctr">
              <a:buNone/>
              <a:defRPr>
                <a:solidFill>
                  <a:schemeClr val="tx1">
                    <a:tint val="75000"/>
                  </a:schemeClr>
                </a:solidFill>
              </a:defRPr>
            </a:lvl4pPr>
            <a:lvl5pPr marL="911474" indent="0" algn="ctr">
              <a:buNone/>
              <a:defRPr>
                <a:solidFill>
                  <a:schemeClr val="tx1">
                    <a:tint val="75000"/>
                  </a:schemeClr>
                </a:solidFill>
              </a:defRPr>
            </a:lvl5pPr>
            <a:lvl6pPr marL="1139342" indent="0" algn="ctr">
              <a:buNone/>
              <a:defRPr>
                <a:solidFill>
                  <a:schemeClr val="tx1">
                    <a:tint val="75000"/>
                  </a:schemeClr>
                </a:solidFill>
              </a:defRPr>
            </a:lvl6pPr>
            <a:lvl7pPr marL="1367211" indent="0" algn="ctr">
              <a:buNone/>
              <a:defRPr>
                <a:solidFill>
                  <a:schemeClr val="tx1">
                    <a:tint val="75000"/>
                  </a:schemeClr>
                </a:solidFill>
              </a:defRPr>
            </a:lvl7pPr>
            <a:lvl8pPr marL="1595079" indent="0" algn="ctr">
              <a:buNone/>
              <a:defRPr>
                <a:solidFill>
                  <a:schemeClr val="tx1">
                    <a:tint val="75000"/>
                  </a:schemeClr>
                </a:solidFill>
              </a:defRPr>
            </a:lvl8pPr>
            <a:lvl9pPr marL="182294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75269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5674" y="2393626"/>
            <a:ext cx="4399038" cy="282582"/>
          </a:xfrm>
        </p:spPr>
        <p:txBody>
          <a:bodyPr anchor="b">
            <a:normAutofit/>
          </a:bodyPr>
          <a:lstStyle>
            <a:lvl1pPr algn="l">
              <a:defRPr sz="119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75673" y="341947"/>
            <a:ext cx="4399039" cy="181527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4" name="Text Placeholder 3"/>
          <p:cNvSpPr>
            <a:spLocks noGrp="1"/>
          </p:cNvSpPr>
          <p:nvPr>
            <p:ph type="body" sz="half" idx="2"/>
          </p:nvPr>
        </p:nvSpPr>
        <p:spPr>
          <a:xfrm>
            <a:off x="575673" y="2676208"/>
            <a:ext cx="4399038" cy="246170"/>
          </a:xfrm>
        </p:spPr>
        <p:txBody>
          <a:bodyPr>
            <a:normAutofit/>
          </a:bodyPr>
          <a:lstStyle>
            <a:lvl1pPr marL="0" indent="0">
              <a:buNone/>
              <a:defRPr sz="5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99401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75673" y="721889"/>
            <a:ext cx="4399039" cy="987848"/>
          </a:xfrm>
        </p:spPr>
        <p:txBody>
          <a:bodyPr/>
          <a:lstStyle>
            <a:lvl1pPr>
              <a:defRPr sz="2392"/>
            </a:lvl1pPr>
          </a:lstStyle>
          <a:p>
            <a:r>
              <a:rPr lang="en-US"/>
              <a:t>Click to edit Master title style</a:t>
            </a:r>
            <a:endParaRPr lang="en-US" dirty="0"/>
          </a:p>
        </p:txBody>
      </p:sp>
      <p:sp>
        <p:nvSpPr>
          <p:cNvPr id="8" name="Text Placeholder 3"/>
          <p:cNvSpPr>
            <a:spLocks noGrp="1"/>
          </p:cNvSpPr>
          <p:nvPr>
            <p:ph type="body" sz="half" idx="2"/>
          </p:nvPr>
        </p:nvSpPr>
        <p:spPr>
          <a:xfrm>
            <a:off x="575673" y="1823720"/>
            <a:ext cx="4399039" cy="1177819"/>
          </a:xfrm>
        </p:spPr>
        <p:txBody>
          <a:bodyPr anchor="ctr">
            <a:normAutofit/>
          </a:bodyPr>
          <a:lstStyle>
            <a:lvl1pPr marL="0" indent="0">
              <a:buNone/>
              <a:defRPr sz="897"/>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81667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4940" y="721889"/>
            <a:ext cx="3987159" cy="1158460"/>
          </a:xfrm>
        </p:spPr>
        <p:txBody>
          <a:bodyPr/>
          <a:lstStyle>
            <a:lvl1pPr>
              <a:defRPr sz="2392"/>
            </a:lvl1pPr>
          </a:lstStyle>
          <a:p>
            <a:r>
              <a:rPr lang="en-US"/>
              <a:t>Click to edit Master title style</a:t>
            </a:r>
            <a:endParaRPr lang="en-US" dirty="0"/>
          </a:p>
        </p:txBody>
      </p:sp>
      <p:sp>
        <p:nvSpPr>
          <p:cNvPr id="14" name="Text Placeholder 3"/>
          <p:cNvSpPr>
            <a:spLocks noGrp="1"/>
          </p:cNvSpPr>
          <p:nvPr>
            <p:ph type="body" sz="half" idx="13"/>
          </p:nvPr>
        </p:nvSpPr>
        <p:spPr>
          <a:xfrm>
            <a:off x="962184" y="1880349"/>
            <a:ext cx="3628450" cy="170612"/>
          </a:xfrm>
        </p:spPr>
        <p:txBody>
          <a:bodyPr anchor="t">
            <a:normAutofit/>
          </a:bodyPr>
          <a:lstStyle>
            <a:lvl1pPr marL="0" indent="0">
              <a:buNone/>
              <a:defRPr lang="en-US" sz="698" b="0" i="0" kern="1200" cap="small" dirty="0">
                <a:solidFill>
                  <a:schemeClr val="accent1"/>
                </a:solidFill>
                <a:latin typeface="+mj-lt"/>
                <a:ea typeface="+mj-ea"/>
                <a:cs typeface="+mj-cs"/>
              </a:defRPr>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10" name="Text Placeholder 3"/>
          <p:cNvSpPr>
            <a:spLocks noGrp="1"/>
          </p:cNvSpPr>
          <p:nvPr>
            <p:ph type="body" sz="half" idx="2"/>
          </p:nvPr>
        </p:nvSpPr>
        <p:spPr>
          <a:xfrm>
            <a:off x="575673" y="2169286"/>
            <a:ext cx="4399039" cy="835872"/>
          </a:xfrm>
        </p:spPr>
        <p:txBody>
          <a:bodyPr anchor="ctr">
            <a:normAutofit/>
          </a:bodyPr>
          <a:lstStyle>
            <a:lvl1pPr marL="0" indent="0">
              <a:buNone/>
              <a:defRPr sz="897"/>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9" name="TextBox 8"/>
          <p:cNvSpPr txBox="1"/>
          <p:nvPr/>
        </p:nvSpPr>
        <p:spPr>
          <a:xfrm>
            <a:off x="447744" y="484278"/>
            <a:ext cx="399703" cy="1027974"/>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6080" dirty="0"/>
              <a:t>“</a:t>
            </a:r>
          </a:p>
        </p:txBody>
      </p:sp>
      <p:sp>
        <p:nvSpPr>
          <p:cNvPr id="13" name="TextBox 12"/>
          <p:cNvSpPr txBox="1"/>
          <p:nvPr/>
        </p:nvSpPr>
        <p:spPr>
          <a:xfrm>
            <a:off x="4650666" y="1303263"/>
            <a:ext cx="399703" cy="1027974"/>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6080" dirty="0"/>
              <a:t>”</a:t>
            </a:r>
          </a:p>
        </p:txBody>
      </p:sp>
    </p:spTree>
    <p:extLst>
      <p:ext uri="{BB962C8B-B14F-4D97-AF65-F5344CB8AC3E}">
        <p14:creationId xmlns:p14="http://schemas.microsoft.com/office/powerpoint/2010/main" val="4266687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75672" y="1557761"/>
            <a:ext cx="4399040" cy="824294"/>
          </a:xfrm>
        </p:spPr>
        <p:txBody>
          <a:bodyPr anchor="b"/>
          <a:lstStyle>
            <a:lvl1pPr algn="l">
              <a:defRPr sz="1994" b="0" cap="none"/>
            </a:lvl1pPr>
          </a:lstStyle>
          <a:p>
            <a:r>
              <a:rPr lang="en-US"/>
              <a:t>Click to edit Master title style</a:t>
            </a:r>
            <a:endParaRPr lang="en-US" dirty="0"/>
          </a:p>
        </p:txBody>
      </p:sp>
      <p:sp>
        <p:nvSpPr>
          <p:cNvPr id="3" name="Text Placeholder 2"/>
          <p:cNvSpPr>
            <a:spLocks noGrp="1"/>
          </p:cNvSpPr>
          <p:nvPr>
            <p:ph type="body" idx="1"/>
          </p:nvPr>
        </p:nvSpPr>
        <p:spPr>
          <a:xfrm>
            <a:off x="575673" y="2382055"/>
            <a:ext cx="4399039" cy="429005"/>
          </a:xfrm>
        </p:spPr>
        <p:txBody>
          <a:bodyPr anchor="t"/>
          <a:lstStyle>
            <a:lvl1pPr marL="0" indent="0" algn="l">
              <a:buNone/>
              <a:defRPr sz="997" cap="none">
                <a:solidFill>
                  <a:schemeClr val="accent1"/>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2377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093"/>
            </a:lvl1pPr>
          </a:lstStyle>
          <a:p>
            <a:r>
              <a:rPr lang="en-US"/>
              <a:t>Click to edit Master title style</a:t>
            </a:r>
            <a:endParaRPr lang="en-US" dirty="0"/>
          </a:p>
        </p:txBody>
      </p:sp>
      <p:sp>
        <p:nvSpPr>
          <p:cNvPr id="3" name="Text Placeholder 2"/>
          <p:cNvSpPr>
            <a:spLocks noGrp="1"/>
          </p:cNvSpPr>
          <p:nvPr>
            <p:ph type="body" idx="1"/>
          </p:nvPr>
        </p:nvSpPr>
        <p:spPr>
          <a:xfrm>
            <a:off x="315484" y="987848"/>
            <a:ext cx="1468829"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16" name="Text Placeholder 3"/>
          <p:cNvSpPr>
            <a:spLocks noGrp="1"/>
          </p:cNvSpPr>
          <p:nvPr>
            <p:ph type="body" sz="half" idx="15"/>
          </p:nvPr>
        </p:nvSpPr>
        <p:spPr>
          <a:xfrm>
            <a:off x="325212" y="1329796"/>
            <a:ext cx="1459101" cy="1789684"/>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5" name="Text Placeholder 4"/>
          <p:cNvSpPr>
            <a:spLocks noGrp="1"/>
          </p:cNvSpPr>
          <p:nvPr>
            <p:ph type="body" sz="quarter" idx="3"/>
          </p:nvPr>
        </p:nvSpPr>
        <p:spPr>
          <a:xfrm>
            <a:off x="1935761" y="987848"/>
            <a:ext cx="1463533"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19" name="Text Placeholder 3"/>
          <p:cNvSpPr>
            <a:spLocks noGrp="1"/>
          </p:cNvSpPr>
          <p:nvPr>
            <p:ph type="body" sz="half" idx="16"/>
          </p:nvPr>
        </p:nvSpPr>
        <p:spPr>
          <a:xfrm>
            <a:off x="1930501" y="1329796"/>
            <a:ext cx="1468793" cy="1789684"/>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14" name="Text Placeholder 4"/>
          <p:cNvSpPr>
            <a:spLocks noGrp="1"/>
          </p:cNvSpPr>
          <p:nvPr>
            <p:ph type="body" sz="quarter" idx="13"/>
          </p:nvPr>
        </p:nvSpPr>
        <p:spPr>
          <a:xfrm>
            <a:off x="3551218" y="987848"/>
            <a:ext cx="1461475"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20" name="Text Placeholder 3"/>
          <p:cNvSpPr>
            <a:spLocks noGrp="1"/>
          </p:cNvSpPr>
          <p:nvPr>
            <p:ph type="body" sz="half" idx="17"/>
          </p:nvPr>
        </p:nvSpPr>
        <p:spPr>
          <a:xfrm>
            <a:off x="3551218" y="1329796"/>
            <a:ext cx="1461475" cy="1789684"/>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cxnSp>
        <p:nvCxnSpPr>
          <p:cNvPr id="17" name="Straight Connector 16"/>
          <p:cNvCxnSpPr/>
          <p:nvPr/>
        </p:nvCxnSpPr>
        <p:spPr>
          <a:xfrm>
            <a:off x="1857249" y="1063837"/>
            <a:ext cx="0" cy="1975697"/>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470235" y="1063837"/>
            <a:ext cx="0" cy="1977931"/>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12679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093"/>
            </a:lvl1pPr>
          </a:lstStyle>
          <a:p>
            <a:r>
              <a:rPr lang="en-US"/>
              <a:t>Click to edit Master title style</a:t>
            </a:r>
            <a:endParaRPr lang="en-US" dirty="0"/>
          </a:p>
        </p:txBody>
      </p:sp>
      <p:sp>
        <p:nvSpPr>
          <p:cNvPr id="3" name="Text Placeholder 2"/>
          <p:cNvSpPr>
            <a:spLocks noGrp="1"/>
          </p:cNvSpPr>
          <p:nvPr>
            <p:ph type="body" idx="1"/>
          </p:nvPr>
        </p:nvSpPr>
        <p:spPr>
          <a:xfrm>
            <a:off x="325212" y="2119570"/>
            <a:ext cx="1465431"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29" name="Picture Placeholder 2"/>
          <p:cNvSpPr>
            <a:spLocks noGrp="1" noChangeAspect="1"/>
          </p:cNvSpPr>
          <p:nvPr>
            <p:ph type="pic" idx="15"/>
          </p:nvPr>
        </p:nvSpPr>
        <p:spPr>
          <a:xfrm>
            <a:off x="325212" y="1101831"/>
            <a:ext cx="1465431" cy="75988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22" name="Text Placeholder 3"/>
          <p:cNvSpPr>
            <a:spLocks noGrp="1"/>
          </p:cNvSpPr>
          <p:nvPr>
            <p:ph type="body" sz="half" idx="18"/>
          </p:nvPr>
        </p:nvSpPr>
        <p:spPr>
          <a:xfrm>
            <a:off x="325212" y="2406901"/>
            <a:ext cx="1465431" cy="328679"/>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5" name="Text Placeholder 4"/>
          <p:cNvSpPr>
            <a:spLocks noGrp="1"/>
          </p:cNvSpPr>
          <p:nvPr>
            <p:ph type="body" sz="quarter" idx="3"/>
          </p:nvPr>
        </p:nvSpPr>
        <p:spPr>
          <a:xfrm>
            <a:off x="1938610" y="2119570"/>
            <a:ext cx="1460684"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30" name="Picture Placeholder 2"/>
          <p:cNvSpPr>
            <a:spLocks noGrp="1" noChangeAspect="1"/>
          </p:cNvSpPr>
          <p:nvPr>
            <p:ph type="pic" idx="21"/>
          </p:nvPr>
        </p:nvSpPr>
        <p:spPr>
          <a:xfrm>
            <a:off x="1938610" y="1101831"/>
            <a:ext cx="1460684" cy="75988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23" name="Text Placeholder 3"/>
          <p:cNvSpPr>
            <a:spLocks noGrp="1"/>
          </p:cNvSpPr>
          <p:nvPr>
            <p:ph type="body" sz="half" idx="19"/>
          </p:nvPr>
        </p:nvSpPr>
        <p:spPr>
          <a:xfrm>
            <a:off x="1937936" y="2406901"/>
            <a:ext cx="1462618" cy="328679"/>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14" name="Text Placeholder 4"/>
          <p:cNvSpPr>
            <a:spLocks noGrp="1"/>
          </p:cNvSpPr>
          <p:nvPr>
            <p:ph type="body" sz="quarter" idx="13"/>
          </p:nvPr>
        </p:nvSpPr>
        <p:spPr>
          <a:xfrm>
            <a:off x="3551218" y="2119570"/>
            <a:ext cx="1461475"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31" name="Picture Placeholder 2"/>
          <p:cNvSpPr>
            <a:spLocks noGrp="1" noChangeAspect="1"/>
          </p:cNvSpPr>
          <p:nvPr>
            <p:ph type="pic" idx="22"/>
          </p:nvPr>
        </p:nvSpPr>
        <p:spPr>
          <a:xfrm>
            <a:off x="3551217" y="1101831"/>
            <a:ext cx="1461475" cy="75988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24" name="Text Placeholder 3"/>
          <p:cNvSpPr>
            <a:spLocks noGrp="1"/>
          </p:cNvSpPr>
          <p:nvPr>
            <p:ph type="body" sz="half" idx="20"/>
          </p:nvPr>
        </p:nvSpPr>
        <p:spPr>
          <a:xfrm>
            <a:off x="3551156" y="2406900"/>
            <a:ext cx="1463411" cy="328679"/>
          </a:xfrm>
        </p:spPr>
        <p:txBody>
          <a:bodyPr anchor="t">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cxnSp>
        <p:nvCxnSpPr>
          <p:cNvPr id="17" name="Straight Connector 16"/>
          <p:cNvCxnSpPr/>
          <p:nvPr/>
        </p:nvCxnSpPr>
        <p:spPr>
          <a:xfrm>
            <a:off x="1857249" y="1063837"/>
            <a:ext cx="0" cy="1975697"/>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470235" y="1063837"/>
            <a:ext cx="0" cy="1977931"/>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8795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843758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139131" y="214509"/>
            <a:ext cx="873562" cy="2904971"/>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325212" y="442475"/>
            <a:ext cx="3699976" cy="26770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036257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54881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5674" y="1426892"/>
            <a:ext cx="4399038" cy="955163"/>
          </a:xfrm>
        </p:spPr>
        <p:txBody>
          <a:bodyPr anchor="b"/>
          <a:lstStyle>
            <a:lvl1pPr algn="l">
              <a:defRPr sz="1994" b="0" cap="none"/>
            </a:lvl1pPr>
          </a:lstStyle>
          <a:p>
            <a:r>
              <a:rPr lang="en-US"/>
              <a:t>Click to edit Master title style</a:t>
            </a:r>
            <a:endParaRPr lang="en-US" dirty="0"/>
          </a:p>
        </p:txBody>
      </p:sp>
      <p:sp>
        <p:nvSpPr>
          <p:cNvPr id="3" name="Text Placeholder 2"/>
          <p:cNvSpPr>
            <a:spLocks noGrp="1"/>
          </p:cNvSpPr>
          <p:nvPr>
            <p:ph type="body" idx="1"/>
          </p:nvPr>
        </p:nvSpPr>
        <p:spPr>
          <a:xfrm>
            <a:off x="575673" y="2382055"/>
            <a:ext cx="4399039" cy="429005"/>
          </a:xfrm>
        </p:spPr>
        <p:txBody>
          <a:bodyPr anchor="t"/>
          <a:lstStyle>
            <a:lvl1pPr marL="0" indent="0" algn="l">
              <a:buNone/>
              <a:defRPr sz="997" cap="all">
                <a:solidFill>
                  <a:schemeClr val="accent1"/>
                </a:solidFill>
              </a:defRPr>
            </a:lvl1pPr>
            <a:lvl2pPr marL="227868" indent="0">
              <a:buNone/>
              <a:defRPr sz="897">
                <a:solidFill>
                  <a:schemeClr val="tx1">
                    <a:tint val="75000"/>
                  </a:schemeClr>
                </a:solidFill>
              </a:defRPr>
            </a:lvl2pPr>
            <a:lvl3pPr marL="455737" indent="0">
              <a:buNone/>
              <a:defRPr sz="797">
                <a:solidFill>
                  <a:schemeClr val="tx1">
                    <a:tint val="75000"/>
                  </a:schemeClr>
                </a:solidFill>
              </a:defRPr>
            </a:lvl3pPr>
            <a:lvl4pPr marL="683605" indent="0">
              <a:buNone/>
              <a:defRPr sz="698">
                <a:solidFill>
                  <a:schemeClr val="tx1">
                    <a:tint val="75000"/>
                  </a:schemeClr>
                </a:solidFill>
              </a:defRPr>
            </a:lvl4pPr>
            <a:lvl5pPr marL="911474" indent="0">
              <a:buNone/>
              <a:defRPr sz="698">
                <a:solidFill>
                  <a:schemeClr val="tx1">
                    <a:tint val="75000"/>
                  </a:schemeClr>
                </a:solidFill>
              </a:defRPr>
            </a:lvl5pPr>
            <a:lvl6pPr marL="1139342" indent="0">
              <a:buNone/>
              <a:defRPr sz="698">
                <a:solidFill>
                  <a:schemeClr val="tx1">
                    <a:tint val="75000"/>
                  </a:schemeClr>
                </a:solidFill>
              </a:defRPr>
            </a:lvl6pPr>
            <a:lvl7pPr marL="1367211" indent="0">
              <a:buNone/>
              <a:defRPr sz="698">
                <a:solidFill>
                  <a:schemeClr val="tx1">
                    <a:tint val="75000"/>
                  </a:schemeClr>
                </a:solidFill>
              </a:defRPr>
            </a:lvl7pPr>
            <a:lvl8pPr marL="1595079" indent="0">
              <a:buNone/>
              <a:defRPr sz="698">
                <a:solidFill>
                  <a:schemeClr val="tx1">
                    <a:tint val="75000"/>
                  </a:schemeClr>
                </a:solidFill>
              </a:defRPr>
            </a:lvl8pPr>
            <a:lvl9pPr marL="1822948" indent="0">
              <a:buNone/>
              <a:defRPr sz="69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11762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49932" y="1027426"/>
            <a:ext cx="2191300" cy="2092054"/>
          </a:xfrm>
        </p:spPr>
        <p:txBody>
          <a:bodyPr>
            <a:normAutofit/>
          </a:bodyPr>
          <a:lstStyle>
            <a:lvl1pPr>
              <a:defRPr sz="897"/>
            </a:lvl1pPr>
            <a:lvl2pPr>
              <a:defRPr sz="797"/>
            </a:lvl2pPr>
            <a:lvl3pPr>
              <a:defRPr sz="698"/>
            </a:lvl3pPr>
            <a:lvl4pPr>
              <a:defRPr sz="598"/>
            </a:lvl4pPr>
            <a:lvl5pPr>
              <a:defRPr sz="598"/>
            </a:lvl5pPr>
            <a:lvl6pPr>
              <a:defRPr sz="598"/>
            </a:lvl6pPr>
            <a:lvl7pPr>
              <a:defRPr sz="598"/>
            </a:lvl7pPr>
            <a:lvl8pPr>
              <a:defRPr sz="598"/>
            </a:lvl8pPr>
            <a:lvl9pPr>
              <a:defRPr sz="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818412" y="1025190"/>
            <a:ext cx="2191301" cy="2094289"/>
          </a:xfrm>
        </p:spPr>
        <p:txBody>
          <a:bodyPr>
            <a:normAutofit/>
          </a:bodyPr>
          <a:lstStyle>
            <a:lvl1pPr>
              <a:defRPr sz="897"/>
            </a:lvl1pPr>
            <a:lvl2pPr>
              <a:defRPr sz="797"/>
            </a:lvl2pPr>
            <a:lvl3pPr>
              <a:defRPr sz="698"/>
            </a:lvl3pPr>
            <a:lvl4pPr>
              <a:defRPr sz="598"/>
            </a:lvl4pPr>
            <a:lvl5pPr>
              <a:defRPr sz="598"/>
            </a:lvl5pPr>
            <a:lvl6pPr>
              <a:defRPr sz="598"/>
            </a:lvl6pPr>
            <a:lvl7pPr>
              <a:defRPr sz="598"/>
            </a:lvl7pPr>
            <a:lvl8pPr>
              <a:defRPr sz="598"/>
            </a:lvl8pPr>
            <a:lvl9pPr>
              <a:defRPr sz="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0350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549932" y="949854"/>
            <a:ext cx="2191300"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4" name="Content Placeholder 3"/>
          <p:cNvSpPr>
            <a:spLocks noGrp="1"/>
          </p:cNvSpPr>
          <p:nvPr>
            <p:ph sz="half" idx="2"/>
          </p:nvPr>
        </p:nvSpPr>
        <p:spPr>
          <a:xfrm>
            <a:off x="549932" y="1253808"/>
            <a:ext cx="2191300" cy="1865672"/>
          </a:xfrm>
        </p:spPr>
        <p:txBody>
          <a:bodyPr>
            <a:normAutofit/>
          </a:bodyPr>
          <a:lstStyle>
            <a:lvl1pPr>
              <a:defRPr sz="897"/>
            </a:lvl1pPr>
            <a:lvl2pPr>
              <a:defRPr sz="797"/>
            </a:lvl2pPr>
            <a:lvl3pPr>
              <a:defRPr sz="698"/>
            </a:lvl3pPr>
            <a:lvl4pPr>
              <a:defRPr sz="598"/>
            </a:lvl4pPr>
            <a:lvl5pPr>
              <a:defRPr sz="598"/>
            </a:lvl5pPr>
            <a:lvl6pPr>
              <a:defRPr sz="598"/>
            </a:lvl6pPr>
            <a:lvl7pPr>
              <a:defRPr sz="598"/>
            </a:lvl7pPr>
            <a:lvl8pPr>
              <a:defRPr sz="598"/>
            </a:lvl8pPr>
            <a:lvl9pPr>
              <a:defRPr sz="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818413" y="949854"/>
            <a:ext cx="2191300" cy="287331"/>
          </a:xfrm>
        </p:spPr>
        <p:txBody>
          <a:bodyPr anchor="b">
            <a:noAutofit/>
          </a:bodyPr>
          <a:lstStyle>
            <a:lvl1pPr marL="0" indent="0">
              <a:buNone/>
              <a:defRPr sz="1196" b="0">
                <a:solidFill>
                  <a:schemeClr val="accent1"/>
                </a:solidFill>
              </a:defRPr>
            </a:lvl1pPr>
            <a:lvl2pPr marL="227868" indent="0">
              <a:buNone/>
              <a:defRPr sz="997" b="1"/>
            </a:lvl2pPr>
            <a:lvl3pPr marL="455737" indent="0">
              <a:buNone/>
              <a:defRPr sz="897" b="1"/>
            </a:lvl3pPr>
            <a:lvl4pPr marL="683605" indent="0">
              <a:buNone/>
              <a:defRPr sz="797" b="1"/>
            </a:lvl4pPr>
            <a:lvl5pPr marL="911474" indent="0">
              <a:buNone/>
              <a:defRPr sz="797" b="1"/>
            </a:lvl5pPr>
            <a:lvl6pPr marL="1139342" indent="0">
              <a:buNone/>
              <a:defRPr sz="797" b="1"/>
            </a:lvl6pPr>
            <a:lvl7pPr marL="1367211" indent="0">
              <a:buNone/>
              <a:defRPr sz="797" b="1"/>
            </a:lvl7pPr>
            <a:lvl8pPr marL="1595079" indent="0">
              <a:buNone/>
              <a:defRPr sz="797" b="1"/>
            </a:lvl8pPr>
            <a:lvl9pPr marL="1822948" indent="0">
              <a:buNone/>
              <a:defRPr sz="797" b="1"/>
            </a:lvl9pPr>
          </a:lstStyle>
          <a:p>
            <a:pPr lvl="0"/>
            <a:r>
              <a:rPr lang="en-US"/>
              <a:t>Click to edit Master text styles</a:t>
            </a:r>
          </a:p>
        </p:txBody>
      </p:sp>
      <p:sp>
        <p:nvSpPr>
          <p:cNvPr id="6" name="Content Placeholder 5"/>
          <p:cNvSpPr>
            <a:spLocks noGrp="1"/>
          </p:cNvSpPr>
          <p:nvPr>
            <p:ph sz="quarter" idx="4"/>
          </p:nvPr>
        </p:nvSpPr>
        <p:spPr>
          <a:xfrm>
            <a:off x="2818413" y="1253808"/>
            <a:ext cx="2191300" cy="1865672"/>
          </a:xfrm>
        </p:spPr>
        <p:txBody>
          <a:bodyPr>
            <a:normAutofit/>
          </a:bodyPr>
          <a:lstStyle>
            <a:lvl1pPr>
              <a:defRPr sz="897"/>
            </a:lvl1pPr>
            <a:lvl2pPr>
              <a:defRPr sz="797"/>
            </a:lvl2pPr>
            <a:lvl3pPr>
              <a:defRPr sz="698"/>
            </a:lvl3pPr>
            <a:lvl4pPr>
              <a:defRPr sz="598"/>
            </a:lvl4pPr>
            <a:lvl5pPr>
              <a:defRPr sz="598"/>
            </a:lvl5pPr>
            <a:lvl6pPr>
              <a:defRPr sz="598"/>
            </a:lvl6pPr>
            <a:lvl7pPr>
              <a:defRPr sz="598"/>
            </a:lvl7pPr>
            <a:lvl8pPr>
              <a:defRPr sz="598"/>
            </a:lvl8pPr>
            <a:lvl9pPr>
              <a:defRPr sz="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4/24/2023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31217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61995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68400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5672" y="721889"/>
            <a:ext cx="1695218" cy="721889"/>
          </a:xfrm>
        </p:spPr>
        <p:txBody>
          <a:bodyPr anchor="b"/>
          <a:lstStyle>
            <a:lvl1pPr algn="l">
              <a:defRPr sz="1196" b="0"/>
            </a:lvl1pPr>
          </a:lstStyle>
          <a:p>
            <a:r>
              <a:rPr lang="en-US"/>
              <a:t>Click to edit Master title style</a:t>
            </a:r>
            <a:endParaRPr lang="en-US" dirty="0"/>
          </a:p>
        </p:txBody>
      </p:sp>
      <p:sp>
        <p:nvSpPr>
          <p:cNvPr id="3" name="Content Placeholder 2"/>
          <p:cNvSpPr>
            <a:spLocks noGrp="1"/>
          </p:cNvSpPr>
          <p:nvPr>
            <p:ph idx="1"/>
          </p:nvPr>
        </p:nvSpPr>
        <p:spPr>
          <a:xfrm>
            <a:off x="2384832" y="721889"/>
            <a:ext cx="2589880" cy="2279650"/>
          </a:xfrm>
        </p:spPr>
        <p:txBody>
          <a:bodyPr anchor="ctr">
            <a:normAutofit/>
          </a:bodyPr>
          <a:lstStyle>
            <a:lvl1pPr>
              <a:defRPr sz="997"/>
            </a:lvl1pPr>
            <a:lvl2pPr>
              <a:defRPr sz="897"/>
            </a:lvl2pPr>
            <a:lvl3pPr>
              <a:defRPr sz="797"/>
            </a:lvl3pPr>
            <a:lvl4pPr>
              <a:defRPr sz="698"/>
            </a:lvl4pPr>
            <a:lvl5pPr>
              <a:defRPr sz="698"/>
            </a:lvl5pPr>
            <a:lvl6pPr>
              <a:defRPr sz="698"/>
            </a:lvl6pPr>
            <a:lvl7pPr>
              <a:defRPr sz="698"/>
            </a:lvl7pPr>
            <a:lvl8pPr>
              <a:defRPr sz="698"/>
            </a:lvl8pPr>
            <a:lvl9pPr>
              <a:defRPr sz="6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5673" y="1560294"/>
            <a:ext cx="1695217" cy="1443778"/>
          </a:xfrm>
        </p:spPr>
        <p:txBody>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7" name="Date Placeholder 4"/>
          <p:cNvSpPr>
            <a:spLocks noGrp="1"/>
          </p:cNvSpPr>
          <p:nvPr>
            <p:ph type="dt" sz="half" idx="10"/>
          </p:nvPr>
        </p:nvSpPr>
        <p:spPr/>
        <p:txBody>
          <a:bodyPr/>
          <a:lstStyle/>
          <a:p>
            <a:fld id="{5BCAD085-E8A6-8845-BD4E-CB4CCA059FC4}" type="datetimeFigureOut">
              <a:rPr lang="en-US" smtClean="0"/>
              <a:t>4/24/2023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38702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5151" y="924521"/>
            <a:ext cx="2538495" cy="785217"/>
          </a:xfrm>
        </p:spPr>
        <p:txBody>
          <a:bodyPr anchor="b">
            <a:normAutofit/>
          </a:bodyPr>
          <a:lstStyle>
            <a:lvl1pPr algn="l">
              <a:defRPr sz="1794"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463915" y="569913"/>
            <a:ext cx="1595199" cy="227965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797"/>
            </a:lvl1pPr>
            <a:lvl2pPr marL="227868" indent="0">
              <a:buNone/>
              <a:defRPr sz="797"/>
            </a:lvl2pPr>
            <a:lvl3pPr marL="455737" indent="0">
              <a:buNone/>
              <a:defRPr sz="797"/>
            </a:lvl3pPr>
            <a:lvl4pPr marL="683605" indent="0">
              <a:buNone/>
              <a:defRPr sz="797"/>
            </a:lvl4pPr>
            <a:lvl5pPr marL="911474" indent="0">
              <a:buNone/>
              <a:defRPr sz="797"/>
            </a:lvl5pPr>
            <a:lvl6pPr marL="1139342" indent="0">
              <a:buNone/>
              <a:defRPr sz="797"/>
            </a:lvl6pPr>
            <a:lvl7pPr marL="1367211" indent="0">
              <a:buNone/>
              <a:defRPr sz="797"/>
            </a:lvl7pPr>
            <a:lvl8pPr marL="1595079" indent="0">
              <a:buNone/>
              <a:defRPr sz="797"/>
            </a:lvl8pPr>
            <a:lvl9pPr marL="1822948" indent="0">
              <a:buNone/>
              <a:defRPr sz="797"/>
            </a:lvl9pPr>
          </a:lstStyle>
          <a:p>
            <a:r>
              <a:rPr lang="en-US"/>
              <a:t>Click icon to add picture</a:t>
            </a:r>
            <a:endParaRPr lang="en-US" dirty="0"/>
          </a:p>
        </p:txBody>
      </p:sp>
      <p:sp>
        <p:nvSpPr>
          <p:cNvPr id="4" name="Text Placeholder 3"/>
          <p:cNvSpPr>
            <a:spLocks noGrp="1"/>
          </p:cNvSpPr>
          <p:nvPr>
            <p:ph type="body" sz="half" idx="2"/>
          </p:nvPr>
        </p:nvSpPr>
        <p:spPr>
          <a:xfrm>
            <a:off x="575673" y="1823720"/>
            <a:ext cx="2534544" cy="683895"/>
          </a:xfrm>
        </p:spPr>
        <p:txBody>
          <a:bodyPr>
            <a:normAutofit/>
          </a:bodyPr>
          <a:lstStyle>
            <a:lvl1pPr marL="0" indent="0">
              <a:buNone/>
              <a:defRPr sz="698"/>
            </a:lvl1pPr>
            <a:lvl2pPr marL="227868" indent="0">
              <a:buNone/>
              <a:defRPr sz="598"/>
            </a:lvl2pPr>
            <a:lvl3pPr marL="455737" indent="0">
              <a:buNone/>
              <a:defRPr sz="498"/>
            </a:lvl3pPr>
            <a:lvl4pPr marL="683605" indent="0">
              <a:buNone/>
              <a:defRPr sz="449"/>
            </a:lvl4pPr>
            <a:lvl5pPr marL="911474" indent="0">
              <a:buNone/>
              <a:defRPr sz="449"/>
            </a:lvl5pPr>
            <a:lvl6pPr marL="1139342" indent="0">
              <a:buNone/>
              <a:defRPr sz="449"/>
            </a:lvl6pPr>
            <a:lvl7pPr marL="1367211" indent="0">
              <a:buNone/>
              <a:defRPr sz="449"/>
            </a:lvl7pPr>
            <a:lvl8pPr marL="1595079" indent="0">
              <a:buNone/>
              <a:defRPr sz="449"/>
            </a:lvl8pPr>
            <a:lvl9pPr marL="1822948" indent="0">
              <a:buNone/>
              <a:defRPr sz="449"/>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60596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1331135"/>
            <a:ext cx="2012198" cy="2088340"/>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1442157"/>
            <a:ext cx="758827" cy="1179441"/>
          </a:xfrm>
          <a:prstGeom prst="rect">
            <a:avLst/>
          </a:prstGeom>
        </p:spPr>
      </p:pic>
      <p:sp>
        <p:nvSpPr>
          <p:cNvPr id="16" name="Oval 15"/>
          <p:cNvSpPr/>
          <p:nvPr/>
        </p:nvSpPr>
        <p:spPr>
          <a:xfrm>
            <a:off x="4291054" y="835872"/>
            <a:ext cx="1405295" cy="1405784"/>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3987207" y="0"/>
            <a:ext cx="799188" cy="569118"/>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4291055" y="3039533"/>
            <a:ext cx="495314" cy="379942"/>
          </a:xfrm>
          <a:prstGeom prst="rect">
            <a:avLst/>
          </a:prstGeom>
        </p:spPr>
      </p:pic>
      <p:sp>
        <p:nvSpPr>
          <p:cNvPr id="14" name="Rectangle 13"/>
          <p:cNvSpPr/>
          <p:nvPr/>
        </p:nvSpPr>
        <p:spPr>
          <a:xfrm>
            <a:off x="5202597" y="0"/>
            <a:ext cx="341828" cy="56991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322046" y="225730"/>
            <a:ext cx="4687667" cy="69832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549932" y="1023608"/>
            <a:ext cx="4459292" cy="20919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5061865" y="892890"/>
            <a:ext cx="493924" cy="151923"/>
          </a:xfrm>
          <a:prstGeom prst="rect">
            <a:avLst/>
          </a:prstGeom>
        </p:spPr>
        <p:txBody>
          <a:bodyPr vert="horz" lIns="91440" tIns="45720" rIns="91440" bIns="45720" rtlCol="0" anchor="t"/>
          <a:lstStyle>
            <a:lvl1pPr algn="l">
              <a:defRPr sz="548" b="0" i="0">
                <a:solidFill>
                  <a:schemeClr val="tx1">
                    <a:tint val="75000"/>
                    <a:alpha val="60000"/>
                  </a:schemeClr>
                </a:solidFill>
              </a:defRPr>
            </a:lvl1pPr>
          </a:lstStyle>
          <a:p>
            <a:fld id="{5BCAD085-E8A6-8845-BD4E-CB4CCA059FC4}" type="datetimeFigureOut">
              <a:rPr lang="en-US" smtClean="0"/>
              <a:t>4/24/2023</a:t>
            </a:fld>
            <a:endParaRPr lang="en-US"/>
          </a:p>
        </p:txBody>
      </p:sp>
      <p:sp>
        <p:nvSpPr>
          <p:cNvPr id="5" name="Footer Placeholder 4"/>
          <p:cNvSpPr>
            <a:spLocks noGrp="1"/>
          </p:cNvSpPr>
          <p:nvPr>
            <p:ph type="ftr" sz="quarter" idx="3"/>
          </p:nvPr>
        </p:nvSpPr>
        <p:spPr>
          <a:xfrm rot="5400000">
            <a:off x="4461465" y="1608196"/>
            <a:ext cx="1924537" cy="151924"/>
          </a:xfrm>
          <a:prstGeom prst="rect">
            <a:avLst/>
          </a:prstGeom>
        </p:spPr>
        <p:txBody>
          <a:bodyPr vert="horz" lIns="91440" tIns="45720" rIns="91440" bIns="45720" rtlCol="0" anchor="b"/>
          <a:lstStyle>
            <a:lvl1pPr algn="l">
              <a:defRPr sz="548"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5160094" y="147454"/>
            <a:ext cx="417790" cy="382777"/>
          </a:xfrm>
          <a:prstGeom prst="rect">
            <a:avLst/>
          </a:prstGeom>
        </p:spPr>
        <p:txBody>
          <a:bodyPr vert="horz" lIns="91440" tIns="45720" rIns="91440" bIns="45720" rtlCol="0" anchor="b"/>
          <a:lstStyle>
            <a:lvl1pPr algn="ctr">
              <a:defRPr sz="1396" b="0" i="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682319228"/>
      </p:ext>
    </p:extLst>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 id="2147483832" r:id="rId16"/>
    <p:sldLayoutId id="2147483833" r:id="rId17"/>
  </p:sldLayoutIdLst>
  <p:txStyles>
    <p:titleStyle>
      <a:lvl1pPr algn="l" defTabSz="227868" rtl="0" eaLnBrk="1" latinLnBrk="0" hangingPunct="1">
        <a:spcBef>
          <a:spcPct val="0"/>
        </a:spcBef>
        <a:buNone/>
        <a:defRPr sz="2093"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70901" indent="-170901" algn="l" defTabSz="227868" rtl="0" eaLnBrk="1" latinLnBrk="0" hangingPunct="1">
        <a:spcBef>
          <a:spcPts val="498"/>
        </a:spcBef>
        <a:spcAft>
          <a:spcPts val="0"/>
        </a:spcAft>
        <a:buClr>
          <a:schemeClr val="accent1"/>
        </a:buClr>
        <a:buSzPct val="80000"/>
        <a:buFont typeface="Wingdings 3" charset="2"/>
        <a:buChar char=""/>
        <a:defRPr sz="997" b="0" i="0" kern="1200">
          <a:solidFill>
            <a:schemeClr val="tx1"/>
          </a:solidFill>
          <a:latin typeface="+mj-lt"/>
          <a:ea typeface="+mj-ea"/>
          <a:cs typeface="+mj-cs"/>
        </a:defRPr>
      </a:lvl1pPr>
      <a:lvl2pPr marL="370286" indent="-142418" algn="l" defTabSz="227868" rtl="0" eaLnBrk="1" latinLnBrk="0" hangingPunct="1">
        <a:spcBef>
          <a:spcPts val="498"/>
        </a:spcBef>
        <a:spcAft>
          <a:spcPts val="0"/>
        </a:spcAft>
        <a:buClr>
          <a:schemeClr val="accent1"/>
        </a:buClr>
        <a:buSzPct val="80000"/>
        <a:buFont typeface="Wingdings 3" charset="2"/>
        <a:buChar char=""/>
        <a:defRPr sz="897" b="0" i="0" kern="1200">
          <a:solidFill>
            <a:schemeClr val="tx1"/>
          </a:solidFill>
          <a:latin typeface="+mj-lt"/>
          <a:ea typeface="+mj-ea"/>
          <a:cs typeface="+mj-cs"/>
        </a:defRPr>
      </a:lvl2pPr>
      <a:lvl3pPr marL="569671" indent="-113934" algn="l" defTabSz="227868" rtl="0" eaLnBrk="1" latinLnBrk="0" hangingPunct="1">
        <a:spcBef>
          <a:spcPts val="498"/>
        </a:spcBef>
        <a:spcAft>
          <a:spcPts val="0"/>
        </a:spcAft>
        <a:buClr>
          <a:schemeClr val="accent1"/>
        </a:buClr>
        <a:buSzPct val="80000"/>
        <a:buFont typeface="Wingdings 3" charset="2"/>
        <a:buChar char=""/>
        <a:defRPr sz="797" b="0" i="0" kern="1200">
          <a:solidFill>
            <a:schemeClr val="tx1"/>
          </a:solidFill>
          <a:latin typeface="+mj-lt"/>
          <a:ea typeface="+mj-ea"/>
          <a:cs typeface="+mj-cs"/>
        </a:defRPr>
      </a:lvl3pPr>
      <a:lvl4pPr marL="797540"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4pPr>
      <a:lvl5pPr marL="1025408"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5pPr>
      <a:lvl6pPr marL="1253277"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6pPr>
      <a:lvl7pPr marL="1481145"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7pPr>
      <a:lvl8pPr marL="1709014"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8pPr>
      <a:lvl9pPr marL="1936882" indent="-113934" algn="l" defTabSz="227868" rtl="0" eaLnBrk="1" latinLnBrk="0" hangingPunct="1">
        <a:spcBef>
          <a:spcPts val="498"/>
        </a:spcBef>
        <a:spcAft>
          <a:spcPts val="0"/>
        </a:spcAft>
        <a:buClr>
          <a:schemeClr val="accent1"/>
        </a:buClr>
        <a:buSzPct val="80000"/>
        <a:buFont typeface="Wingdings 3" charset="2"/>
        <a:buChar char=""/>
        <a:defRPr sz="698" b="0" i="0" kern="1200">
          <a:solidFill>
            <a:schemeClr val="tx1"/>
          </a:solidFill>
          <a:latin typeface="+mj-lt"/>
          <a:ea typeface="+mj-ea"/>
          <a:cs typeface="+mj-cs"/>
        </a:defRPr>
      </a:lvl9pPr>
    </p:bodyStyle>
    <p:otherStyle>
      <a:defPPr>
        <a:defRPr lang="en-US"/>
      </a:defPPr>
      <a:lvl1pPr marL="0" algn="l" defTabSz="227868" rtl="0" eaLnBrk="1" latinLnBrk="0" hangingPunct="1">
        <a:defRPr sz="897" kern="1200">
          <a:solidFill>
            <a:schemeClr val="tx1"/>
          </a:solidFill>
          <a:latin typeface="+mn-lt"/>
          <a:ea typeface="+mn-ea"/>
          <a:cs typeface="+mn-cs"/>
        </a:defRPr>
      </a:lvl1pPr>
      <a:lvl2pPr marL="227868" algn="l" defTabSz="227868" rtl="0" eaLnBrk="1" latinLnBrk="0" hangingPunct="1">
        <a:defRPr sz="897" kern="1200">
          <a:solidFill>
            <a:schemeClr val="tx1"/>
          </a:solidFill>
          <a:latin typeface="+mn-lt"/>
          <a:ea typeface="+mn-ea"/>
          <a:cs typeface="+mn-cs"/>
        </a:defRPr>
      </a:lvl2pPr>
      <a:lvl3pPr marL="455737" algn="l" defTabSz="227868" rtl="0" eaLnBrk="1" latinLnBrk="0" hangingPunct="1">
        <a:defRPr sz="897" kern="1200">
          <a:solidFill>
            <a:schemeClr val="tx1"/>
          </a:solidFill>
          <a:latin typeface="+mn-lt"/>
          <a:ea typeface="+mn-ea"/>
          <a:cs typeface="+mn-cs"/>
        </a:defRPr>
      </a:lvl3pPr>
      <a:lvl4pPr marL="683605" algn="l" defTabSz="227868" rtl="0" eaLnBrk="1" latinLnBrk="0" hangingPunct="1">
        <a:defRPr sz="897" kern="1200">
          <a:solidFill>
            <a:schemeClr val="tx1"/>
          </a:solidFill>
          <a:latin typeface="+mn-lt"/>
          <a:ea typeface="+mn-ea"/>
          <a:cs typeface="+mn-cs"/>
        </a:defRPr>
      </a:lvl4pPr>
      <a:lvl5pPr marL="911474" algn="l" defTabSz="227868" rtl="0" eaLnBrk="1" latinLnBrk="0" hangingPunct="1">
        <a:defRPr sz="897" kern="1200">
          <a:solidFill>
            <a:schemeClr val="tx1"/>
          </a:solidFill>
          <a:latin typeface="+mn-lt"/>
          <a:ea typeface="+mn-ea"/>
          <a:cs typeface="+mn-cs"/>
        </a:defRPr>
      </a:lvl5pPr>
      <a:lvl6pPr marL="1139342" algn="l" defTabSz="227868" rtl="0" eaLnBrk="1" latinLnBrk="0" hangingPunct="1">
        <a:defRPr sz="897" kern="1200">
          <a:solidFill>
            <a:schemeClr val="tx1"/>
          </a:solidFill>
          <a:latin typeface="+mn-lt"/>
          <a:ea typeface="+mn-ea"/>
          <a:cs typeface="+mn-cs"/>
        </a:defRPr>
      </a:lvl6pPr>
      <a:lvl7pPr marL="1367211" algn="l" defTabSz="227868" rtl="0" eaLnBrk="1" latinLnBrk="0" hangingPunct="1">
        <a:defRPr sz="897" kern="1200">
          <a:solidFill>
            <a:schemeClr val="tx1"/>
          </a:solidFill>
          <a:latin typeface="+mn-lt"/>
          <a:ea typeface="+mn-ea"/>
          <a:cs typeface="+mn-cs"/>
        </a:defRPr>
      </a:lvl7pPr>
      <a:lvl8pPr marL="1595079" algn="l" defTabSz="227868" rtl="0" eaLnBrk="1" latinLnBrk="0" hangingPunct="1">
        <a:defRPr sz="897" kern="1200">
          <a:solidFill>
            <a:schemeClr val="tx1"/>
          </a:solidFill>
          <a:latin typeface="+mn-lt"/>
          <a:ea typeface="+mn-ea"/>
          <a:cs typeface="+mn-cs"/>
        </a:defRPr>
      </a:lvl8pPr>
      <a:lvl9pPr marL="1822948" algn="l" defTabSz="227868" rtl="0" eaLnBrk="1" latinLnBrk="0" hangingPunct="1">
        <a:defRPr sz="8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1.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1.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1.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16.xml"/><Relationship Id="rId3" Type="http://schemas.openxmlformats.org/officeDocument/2006/relationships/diagramLayout" Target="../diagrams/layout15.xml"/><Relationship Id="rId7" Type="http://schemas.openxmlformats.org/officeDocument/2006/relationships/diagramData" Target="../diagrams/data16.xml"/><Relationship Id="rId2" Type="http://schemas.openxmlformats.org/officeDocument/2006/relationships/diagramData" Target="../diagrams/data15.xml"/><Relationship Id="rId1" Type="http://schemas.openxmlformats.org/officeDocument/2006/relationships/slideLayout" Target="../slideLayouts/slideLayout1.xml"/><Relationship Id="rId6" Type="http://schemas.microsoft.com/office/2007/relationships/diagramDrawing" Target="../diagrams/drawing15.xml"/><Relationship Id="rId11" Type="http://schemas.microsoft.com/office/2007/relationships/diagramDrawing" Target="../diagrams/drawing16.xml"/><Relationship Id="rId5" Type="http://schemas.openxmlformats.org/officeDocument/2006/relationships/diagramColors" Target="../diagrams/colors15.xml"/><Relationship Id="rId10" Type="http://schemas.openxmlformats.org/officeDocument/2006/relationships/diagramColors" Target="../diagrams/colors16.xml"/><Relationship Id="rId4" Type="http://schemas.openxmlformats.org/officeDocument/2006/relationships/diagramQuickStyle" Target="../diagrams/quickStyle15.xml"/><Relationship Id="rId9" Type="http://schemas.openxmlformats.org/officeDocument/2006/relationships/diagramQuickStyle" Target="../diagrams/quickStyle1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6.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6.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16.xml.rels><?xml version="1.0" encoding="UTF-8" standalone="yes"?>
<Relationships xmlns="http://schemas.openxmlformats.org/package/2006/relationships"><Relationship Id="rId8" Type="http://schemas.openxmlformats.org/officeDocument/2006/relationships/diagramLayout" Target="../diagrams/layout20.xml"/><Relationship Id="rId3" Type="http://schemas.openxmlformats.org/officeDocument/2006/relationships/diagramLayout" Target="../diagrams/layout19.xml"/><Relationship Id="rId7" Type="http://schemas.openxmlformats.org/officeDocument/2006/relationships/diagramData" Target="../diagrams/data20.xml"/><Relationship Id="rId2" Type="http://schemas.openxmlformats.org/officeDocument/2006/relationships/diagramData" Target="../diagrams/data19.xml"/><Relationship Id="rId1" Type="http://schemas.openxmlformats.org/officeDocument/2006/relationships/slideLayout" Target="../slideLayouts/slideLayout1.xml"/><Relationship Id="rId6" Type="http://schemas.microsoft.com/office/2007/relationships/diagramDrawing" Target="../diagrams/drawing19.xml"/><Relationship Id="rId11" Type="http://schemas.microsoft.com/office/2007/relationships/diagramDrawing" Target="../diagrams/drawing20.xml"/><Relationship Id="rId5" Type="http://schemas.openxmlformats.org/officeDocument/2006/relationships/diagramColors" Target="../diagrams/colors19.xml"/><Relationship Id="rId10" Type="http://schemas.openxmlformats.org/officeDocument/2006/relationships/diagramColors" Target="../diagrams/colors20.xml"/><Relationship Id="rId4" Type="http://schemas.openxmlformats.org/officeDocument/2006/relationships/diagramQuickStyle" Target="../diagrams/quickStyle19.xml"/><Relationship Id="rId9" Type="http://schemas.openxmlformats.org/officeDocument/2006/relationships/diagramQuickStyle" Target="../diagrams/quickStyle20.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6.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2.xml"/><Relationship Id="rId2" Type="http://schemas.openxmlformats.org/officeDocument/2006/relationships/diagramData" Target="../diagrams/data22.xml"/><Relationship Id="rId1" Type="http://schemas.openxmlformats.org/officeDocument/2006/relationships/slideLayout" Target="../slideLayouts/slideLayout6.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6.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25.xml"/><Relationship Id="rId13" Type="http://schemas.openxmlformats.org/officeDocument/2006/relationships/image" Target="../media/image9.png"/><Relationship Id="rId18" Type="http://schemas.microsoft.com/office/2007/relationships/diagramDrawing" Target="../diagrams/drawing26.xml"/><Relationship Id="rId3" Type="http://schemas.openxmlformats.org/officeDocument/2006/relationships/diagramLayout" Target="../diagrams/layout24.xml"/><Relationship Id="rId21" Type="http://schemas.openxmlformats.org/officeDocument/2006/relationships/diagramData" Target="../diagrams/data27.xml"/><Relationship Id="rId7" Type="http://schemas.openxmlformats.org/officeDocument/2006/relationships/diagramData" Target="../diagrams/data25.xml"/><Relationship Id="rId12" Type="http://schemas.openxmlformats.org/officeDocument/2006/relationships/image" Target="../media/image8.png"/><Relationship Id="rId17" Type="http://schemas.openxmlformats.org/officeDocument/2006/relationships/diagramColors" Target="../diagrams/colors26.xml"/><Relationship Id="rId25" Type="http://schemas.microsoft.com/office/2007/relationships/diagramDrawing" Target="../diagrams/drawing27.xml"/><Relationship Id="rId2" Type="http://schemas.openxmlformats.org/officeDocument/2006/relationships/diagramData" Target="../diagrams/data24.xml"/><Relationship Id="rId16" Type="http://schemas.openxmlformats.org/officeDocument/2006/relationships/diagramQuickStyle" Target="../diagrams/quickStyle26.xml"/><Relationship Id="rId20" Type="http://schemas.openxmlformats.org/officeDocument/2006/relationships/image" Target="../media/image11.png"/><Relationship Id="rId1" Type="http://schemas.openxmlformats.org/officeDocument/2006/relationships/slideLayout" Target="../slideLayouts/slideLayout1.xml"/><Relationship Id="rId6" Type="http://schemas.microsoft.com/office/2007/relationships/diagramDrawing" Target="../diagrams/drawing24.xml"/><Relationship Id="rId11" Type="http://schemas.microsoft.com/office/2007/relationships/diagramDrawing" Target="../diagrams/drawing25.xml"/><Relationship Id="rId24" Type="http://schemas.openxmlformats.org/officeDocument/2006/relationships/diagramColors" Target="../diagrams/colors27.xml"/><Relationship Id="rId5" Type="http://schemas.openxmlformats.org/officeDocument/2006/relationships/diagramColors" Target="../diagrams/colors24.xml"/><Relationship Id="rId15" Type="http://schemas.openxmlformats.org/officeDocument/2006/relationships/diagramLayout" Target="../diagrams/layout26.xml"/><Relationship Id="rId23" Type="http://schemas.openxmlformats.org/officeDocument/2006/relationships/diagramQuickStyle" Target="../diagrams/quickStyle27.xml"/><Relationship Id="rId10" Type="http://schemas.openxmlformats.org/officeDocument/2006/relationships/diagramColors" Target="../diagrams/colors25.xml"/><Relationship Id="rId19" Type="http://schemas.openxmlformats.org/officeDocument/2006/relationships/image" Target="../media/image10.png"/><Relationship Id="rId4" Type="http://schemas.openxmlformats.org/officeDocument/2006/relationships/diagramQuickStyle" Target="../diagrams/quickStyle24.xml"/><Relationship Id="rId9" Type="http://schemas.openxmlformats.org/officeDocument/2006/relationships/diagramQuickStyle" Target="../diagrams/quickStyle25.xml"/><Relationship Id="rId14" Type="http://schemas.openxmlformats.org/officeDocument/2006/relationships/diagramData" Target="../diagrams/data26.xml"/><Relationship Id="rId22" Type="http://schemas.openxmlformats.org/officeDocument/2006/relationships/diagramLayout" Target="../diagrams/layout27.xml"/></Relationships>
</file>

<file path=ppt/slides/_rels/slide21.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slideLayout" Target="../slideLayouts/slideLayout1.xml"/><Relationship Id="rId7" Type="http://schemas.openxmlformats.org/officeDocument/2006/relationships/diagramColors" Target="../diagrams/colors2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QuickStyle" Target="../diagrams/quickStyle28.xml"/><Relationship Id="rId5" Type="http://schemas.openxmlformats.org/officeDocument/2006/relationships/diagramLayout" Target="../diagrams/layout28.xml"/><Relationship Id="rId4" Type="http://schemas.openxmlformats.org/officeDocument/2006/relationships/diagramData" Target="../diagrams/data28.xml"/><Relationship Id="rId9"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slideLayout" Target="../slideLayouts/slideLayout1.xml"/><Relationship Id="rId7" Type="http://schemas.openxmlformats.org/officeDocument/2006/relationships/diagramColors" Target="../diagrams/colors29.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 Id="rId9"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7.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3.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diagramLayout" Target="../diagrams/layout3.xml"/><Relationship Id="rId7" Type="http://schemas.openxmlformats.org/officeDocument/2006/relationships/image" Target="../media/image6.jpg"/><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10.xml"/><Relationship Id="rId3" Type="http://schemas.openxmlformats.org/officeDocument/2006/relationships/diagramLayout" Target="../diagrams/layout9.xml"/><Relationship Id="rId7" Type="http://schemas.openxmlformats.org/officeDocument/2006/relationships/diagramData" Target="../diagrams/data10.xml"/><Relationship Id="rId2" Type="http://schemas.openxmlformats.org/officeDocument/2006/relationships/diagramData" Target="../diagrams/data9.xml"/><Relationship Id="rId1" Type="http://schemas.openxmlformats.org/officeDocument/2006/relationships/slideLayout" Target="../slideLayouts/slideLayout1.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1.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DC5EFEA-2B4B-AB40-8A6B-7F9D1A4F6EEE}"/>
              </a:ext>
            </a:extLst>
          </p:cNvPr>
          <p:cNvSpPr txBox="1"/>
          <p:nvPr/>
        </p:nvSpPr>
        <p:spPr>
          <a:xfrm>
            <a:off x="3758339" y="2345410"/>
            <a:ext cx="914400" cy="914400"/>
          </a:xfrm>
          <a:prstGeom prst="rect">
            <a:avLst/>
          </a:prstGeom>
          <a:noFill/>
        </p:spPr>
        <p:txBody>
          <a:bodyPr wrap="square" rtlCol="0">
            <a:spAutoFit/>
          </a:bodyPr>
          <a:lstStyle/>
          <a:p>
            <a:endParaRPr lang="en-IN"/>
          </a:p>
        </p:txBody>
      </p:sp>
      <p:graphicFrame>
        <p:nvGraphicFramePr>
          <p:cNvPr id="9" name="Diagram 8">
            <a:extLst>
              <a:ext uri="{FF2B5EF4-FFF2-40B4-BE49-F238E27FC236}">
                <a16:creationId xmlns:a16="http://schemas.microsoft.com/office/drawing/2014/main" id="{876DD7CF-A68B-AD80-3D87-086BDDA8C4B2}"/>
              </a:ext>
            </a:extLst>
          </p:cNvPr>
          <p:cNvGraphicFramePr/>
          <p:nvPr>
            <p:extLst>
              <p:ext uri="{D42A27DB-BD31-4B8C-83A1-F6EECF244321}">
                <p14:modId xmlns:p14="http://schemas.microsoft.com/office/powerpoint/2010/main" val="1609864638"/>
              </p:ext>
            </p:extLst>
          </p:nvPr>
        </p:nvGraphicFramePr>
        <p:xfrm>
          <a:off x="264826" y="384748"/>
          <a:ext cx="5181600" cy="27831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80">
                                          <p:stCondLst>
                                            <p:cond delay="0"/>
                                          </p:stCondLst>
                                        </p:cTn>
                                        <p:tgtEl>
                                          <p:spTgt spid="9"/>
                                        </p:tgtEl>
                                      </p:cBhvr>
                                    </p:animEffect>
                                    <p:anim calcmode="lin" valueType="num">
                                      <p:cBhvr>
                                        <p:cTn id="8"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3" dur="26">
                                          <p:stCondLst>
                                            <p:cond delay="650"/>
                                          </p:stCondLst>
                                        </p:cTn>
                                        <p:tgtEl>
                                          <p:spTgt spid="9"/>
                                        </p:tgtEl>
                                      </p:cBhvr>
                                      <p:to x="100000" y="60000"/>
                                    </p:animScale>
                                    <p:animScale>
                                      <p:cBhvr>
                                        <p:cTn id="14" dur="166" decel="50000">
                                          <p:stCondLst>
                                            <p:cond delay="676"/>
                                          </p:stCondLst>
                                        </p:cTn>
                                        <p:tgtEl>
                                          <p:spTgt spid="9"/>
                                        </p:tgtEl>
                                      </p:cBhvr>
                                      <p:to x="100000" y="100000"/>
                                    </p:animScale>
                                    <p:animScale>
                                      <p:cBhvr>
                                        <p:cTn id="15" dur="26">
                                          <p:stCondLst>
                                            <p:cond delay="1312"/>
                                          </p:stCondLst>
                                        </p:cTn>
                                        <p:tgtEl>
                                          <p:spTgt spid="9"/>
                                        </p:tgtEl>
                                      </p:cBhvr>
                                      <p:to x="100000" y="80000"/>
                                    </p:animScale>
                                    <p:animScale>
                                      <p:cBhvr>
                                        <p:cTn id="16" dur="166" decel="50000">
                                          <p:stCondLst>
                                            <p:cond delay="1338"/>
                                          </p:stCondLst>
                                        </p:cTn>
                                        <p:tgtEl>
                                          <p:spTgt spid="9"/>
                                        </p:tgtEl>
                                      </p:cBhvr>
                                      <p:to x="100000" y="100000"/>
                                    </p:animScale>
                                    <p:animScale>
                                      <p:cBhvr>
                                        <p:cTn id="17" dur="26">
                                          <p:stCondLst>
                                            <p:cond delay="1642"/>
                                          </p:stCondLst>
                                        </p:cTn>
                                        <p:tgtEl>
                                          <p:spTgt spid="9"/>
                                        </p:tgtEl>
                                      </p:cBhvr>
                                      <p:to x="100000" y="90000"/>
                                    </p:animScale>
                                    <p:animScale>
                                      <p:cBhvr>
                                        <p:cTn id="18" dur="166" decel="50000">
                                          <p:stCondLst>
                                            <p:cond delay="1668"/>
                                          </p:stCondLst>
                                        </p:cTn>
                                        <p:tgtEl>
                                          <p:spTgt spid="9"/>
                                        </p:tgtEl>
                                      </p:cBhvr>
                                      <p:to x="100000" y="100000"/>
                                    </p:animScale>
                                    <p:animScale>
                                      <p:cBhvr>
                                        <p:cTn id="19" dur="26">
                                          <p:stCondLst>
                                            <p:cond delay="1808"/>
                                          </p:stCondLst>
                                        </p:cTn>
                                        <p:tgtEl>
                                          <p:spTgt spid="9"/>
                                        </p:tgtEl>
                                      </p:cBhvr>
                                      <p:to x="100000" y="95000"/>
                                    </p:animScale>
                                    <p:animScale>
                                      <p:cBhvr>
                                        <p:cTn id="20"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781F6A05-EA02-F3CE-A54E-287C211C2D5E}"/>
              </a:ext>
            </a:extLst>
          </p:cNvPr>
          <p:cNvGraphicFramePr/>
          <p:nvPr>
            <p:extLst>
              <p:ext uri="{D42A27DB-BD31-4B8C-83A1-F6EECF244321}">
                <p14:modId xmlns:p14="http://schemas.microsoft.com/office/powerpoint/2010/main" val="2733974614"/>
              </p:ext>
            </p:extLst>
          </p:nvPr>
        </p:nvGraphicFramePr>
        <p:xfrm>
          <a:off x="575673" y="39974"/>
          <a:ext cx="4399039" cy="32628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9322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29904B29-54C1-29A3-0430-C049219CCA80}"/>
              </a:ext>
            </a:extLst>
          </p:cNvPr>
          <p:cNvGraphicFramePr/>
          <p:nvPr>
            <p:extLst>
              <p:ext uri="{D42A27DB-BD31-4B8C-83A1-F6EECF244321}">
                <p14:modId xmlns:p14="http://schemas.microsoft.com/office/powerpoint/2010/main" val="1267118041"/>
              </p:ext>
            </p:extLst>
          </p:nvPr>
        </p:nvGraphicFramePr>
        <p:xfrm>
          <a:off x="575673" y="0"/>
          <a:ext cx="4399039" cy="33478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35204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5968FDE0-436D-9BE7-E87C-419718B19290}"/>
              </a:ext>
            </a:extLst>
          </p:cNvPr>
          <p:cNvGraphicFramePr/>
          <p:nvPr>
            <p:extLst>
              <p:ext uri="{D42A27DB-BD31-4B8C-83A1-F6EECF244321}">
                <p14:modId xmlns:p14="http://schemas.microsoft.com/office/powerpoint/2010/main" val="854645951"/>
              </p:ext>
            </p:extLst>
          </p:nvPr>
        </p:nvGraphicFramePr>
        <p:xfrm>
          <a:off x="575673" y="464695"/>
          <a:ext cx="4399039" cy="1917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53402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03499F21-24D9-00EC-22AD-5C5A2F5655E4}"/>
              </a:ext>
            </a:extLst>
          </p:cNvPr>
          <p:cNvGraphicFramePr/>
          <p:nvPr>
            <p:extLst>
              <p:ext uri="{D42A27DB-BD31-4B8C-83A1-F6EECF244321}">
                <p14:modId xmlns:p14="http://schemas.microsoft.com/office/powerpoint/2010/main" val="376677821"/>
              </p:ext>
            </p:extLst>
          </p:nvPr>
        </p:nvGraphicFramePr>
        <p:xfrm>
          <a:off x="575673" y="0"/>
          <a:ext cx="4399039" cy="2933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15A2F80B-3726-DE50-2C08-71E2ACB48E4E}"/>
              </a:ext>
            </a:extLst>
          </p:cNvPr>
          <p:cNvGraphicFramePr/>
          <p:nvPr>
            <p:extLst>
              <p:ext uri="{D42A27DB-BD31-4B8C-83A1-F6EECF244321}">
                <p14:modId xmlns:p14="http://schemas.microsoft.com/office/powerpoint/2010/main" val="1040530828"/>
              </p:ext>
            </p:extLst>
          </p:nvPr>
        </p:nvGraphicFramePr>
        <p:xfrm>
          <a:off x="575673" y="2983583"/>
          <a:ext cx="4399039" cy="42951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819972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8CD97E00-5894-6070-38CB-72F245A4E35A}"/>
              </a:ext>
            </a:extLst>
          </p:cNvPr>
          <p:cNvGraphicFramePr/>
          <p:nvPr>
            <p:extLst>
              <p:ext uri="{D42A27DB-BD31-4B8C-83A1-F6EECF244321}">
                <p14:modId xmlns:p14="http://schemas.microsoft.com/office/powerpoint/2010/main" val="2846536850"/>
              </p:ext>
            </p:extLst>
          </p:nvPr>
        </p:nvGraphicFramePr>
        <p:xfrm>
          <a:off x="322046" y="1"/>
          <a:ext cx="4687667" cy="33627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3676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CF229616-21C6-0C2C-BD48-330DC9E0278A}"/>
              </a:ext>
            </a:extLst>
          </p:cNvPr>
          <p:cNvGraphicFramePr/>
          <p:nvPr>
            <p:extLst>
              <p:ext uri="{D42A27DB-BD31-4B8C-83A1-F6EECF244321}">
                <p14:modId xmlns:p14="http://schemas.microsoft.com/office/powerpoint/2010/main" val="273503360"/>
              </p:ext>
            </p:extLst>
          </p:nvPr>
        </p:nvGraphicFramePr>
        <p:xfrm>
          <a:off x="322046" y="225730"/>
          <a:ext cx="4687667" cy="23076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388650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1DD28B71-9C0B-92BA-9DC6-52BF464BF3C6}"/>
              </a:ext>
            </a:extLst>
          </p:cNvPr>
          <p:cNvGraphicFramePr/>
          <p:nvPr>
            <p:extLst>
              <p:ext uri="{D42A27DB-BD31-4B8C-83A1-F6EECF244321}">
                <p14:modId xmlns:p14="http://schemas.microsoft.com/office/powerpoint/2010/main" val="2411508443"/>
              </p:ext>
            </p:extLst>
          </p:nvPr>
        </p:nvGraphicFramePr>
        <p:xfrm>
          <a:off x="575673" y="0"/>
          <a:ext cx="4399039" cy="29899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AA3A0E13-701D-F011-83DE-3BFCAA4563B6}"/>
              </a:ext>
            </a:extLst>
          </p:cNvPr>
          <p:cNvGraphicFramePr/>
          <p:nvPr>
            <p:extLst>
              <p:ext uri="{D42A27DB-BD31-4B8C-83A1-F6EECF244321}">
                <p14:modId xmlns:p14="http://schemas.microsoft.com/office/powerpoint/2010/main" val="1401818"/>
              </p:ext>
            </p:extLst>
          </p:nvPr>
        </p:nvGraphicFramePr>
        <p:xfrm>
          <a:off x="575673" y="2989961"/>
          <a:ext cx="4399039" cy="29288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6076BD8E-62FA-54E0-3077-B2747E0D017E}"/>
              </a:ext>
            </a:extLst>
          </p:cNvPr>
          <p:cNvGraphicFramePr/>
          <p:nvPr>
            <p:extLst>
              <p:ext uri="{D42A27DB-BD31-4B8C-83A1-F6EECF244321}">
                <p14:modId xmlns:p14="http://schemas.microsoft.com/office/powerpoint/2010/main" val="939125342"/>
              </p:ext>
            </p:extLst>
          </p:nvPr>
        </p:nvGraphicFramePr>
        <p:xfrm>
          <a:off x="322046" y="-49967"/>
          <a:ext cx="4687667" cy="34227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8553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F654CCE6-26C5-8372-121D-EBAC5A8CE5F2}"/>
              </a:ext>
            </a:extLst>
          </p:cNvPr>
          <p:cNvGraphicFramePr/>
          <p:nvPr>
            <p:extLst>
              <p:ext uri="{D42A27DB-BD31-4B8C-83A1-F6EECF244321}">
                <p14:modId xmlns:p14="http://schemas.microsoft.com/office/powerpoint/2010/main" val="1558632967"/>
              </p:ext>
            </p:extLst>
          </p:nvPr>
        </p:nvGraphicFramePr>
        <p:xfrm>
          <a:off x="322046" y="17585"/>
          <a:ext cx="4687667" cy="34018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1192218"/>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47BCDC41-7747-4DC9-2C23-A19259A80E92}"/>
              </a:ext>
            </a:extLst>
          </p:cNvPr>
          <p:cNvGraphicFramePr/>
          <p:nvPr>
            <p:extLst>
              <p:ext uri="{D42A27DB-BD31-4B8C-83A1-F6EECF244321}">
                <p14:modId xmlns:p14="http://schemas.microsoft.com/office/powerpoint/2010/main" val="3833667624"/>
              </p:ext>
            </p:extLst>
          </p:nvPr>
        </p:nvGraphicFramePr>
        <p:xfrm>
          <a:off x="322046" y="225729"/>
          <a:ext cx="4687667" cy="30421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3912036"/>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1C9BD6AD-D377-C0F2-B629-B97E0611BD67}"/>
              </a:ext>
            </a:extLst>
          </p:cNvPr>
          <p:cNvGraphicFramePr/>
          <p:nvPr>
            <p:extLst>
              <p:ext uri="{D42A27DB-BD31-4B8C-83A1-F6EECF244321}">
                <p14:modId xmlns:p14="http://schemas.microsoft.com/office/powerpoint/2010/main" val="509501436"/>
              </p:ext>
            </p:extLst>
          </p:nvPr>
        </p:nvGraphicFramePr>
        <p:xfrm>
          <a:off x="144905" y="459698"/>
          <a:ext cx="5601325" cy="28007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63126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Diagram 14">
            <a:extLst>
              <a:ext uri="{FF2B5EF4-FFF2-40B4-BE49-F238E27FC236}">
                <a16:creationId xmlns:a16="http://schemas.microsoft.com/office/drawing/2014/main" id="{17397C71-A660-ED73-56FF-9CFD917FF03F}"/>
              </a:ext>
            </a:extLst>
          </p:cNvPr>
          <p:cNvGraphicFramePr/>
          <p:nvPr>
            <p:extLst>
              <p:ext uri="{D42A27DB-BD31-4B8C-83A1-F6EECF244321}">
                <p14:modId xmlns:p14="http://schemas.microsoft.com/office/powerpoint/2010/main" val="866781920"/>
              </p:ext>
            </p:extLst>
          </p:nvPr>
        </p:nvGraphicFramePr>
        <p:xfrm>
          <a:off x="505720" y="2528341"/>
          <a:ext cx="1258124" cy="2834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a:extLst>
              <a:ext uri="{FF2B5EF4-FFF2-40B4-BE49-F238E27FC236}">
                <a16:creationId xmlns:a16="http://schemas.microsoft.com/office/drawing/2014/main" id="{A5A053AC-BEA3-133D-FD9A-9ED0A61D496E}"/>
              </a:ext>
            </a:extLst>
          </p:cNvPr>
          <p:cNvGraphicFramePr/>
          <p:nvPr>
            <p:extLst>
              <p:ext uri="{D42A27DB-BD31-4B8C-83A1-F6EECF244321}">
                <p14:modId xmlns:p14="http://schemas.microsoft.com/office/powerpoint/2010/main" val="2886515138"/>
              </p:ext>
            </p:extLst>
          </p:nvPr>
        </p:nvGraphicFramePr>
        <p:xfrm>
          <a:off x="575672" y="2936691"/>
          <a:ext cx="4399039" cy="42951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5" name="Picture 4">
            <a:extLst>
              <a:ext uri="{FF2B5EF4-FFF2-40B4-BE49-F238E27FC236}">
                <a16:creationId xmlns:a16="http://schemas.microsoft.com/office/drawing/2014/main" id="{2D25DAD1-1651-15DF-ED62-E00CA86079FA}"/>
              </a:ext>
            </a:extLst>
          </p:cNvPr>
          <p:cNvPicPr>
            <a:picLocks noChangeAspect="1"/>
          </p:cNvPicPr>
          <p:nvPr/>
        </p:nvPicPr>
        <p:blipFill>
          <a:blip r:embed="rId12"/>
          <a:stretch>
            <a:fillRect/>
          </a:stretch>
        </p:blipFill>
        <p:spPr>
          <a:xfrm>
            <a:off x="205392" y="814466"/>
            <a:ext cx="1858780" cy="140041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84F827A7-BC07-4527-EC7C-F6B33B553B78}"/>
              </a:ext>
            </a:extLst>
          </p:cNvPr>
          <p:cNvPicPr>
            <a:picLocks noChangeAspect="1"/>
          </p:cNvPicPr>
          <p:nvPr/>
        </p:nvPicPr>
        <p:blipFill>
          <a:blip r:embed="rId13"/>
          <a:stretch>
            <a:fillRect/>
          </a:stretch>
        </p:blipFill>
        <p:spPr>
          <a:xfrm>
            <a:off x="2347433" y="850109"/>
            <a:ext cx="1710293" cy="1329128"/>
          </a:xfrm>
          <a:prstGeom prst="rect">
            <a:avLst/>
          </a:prstGeom>
          <a:ln>
            <a:noFill/>
          </a:ln>
          <a:effectLst>
            <a:outerShdw blurRad="292100" dist="139700" dir="2700000" algn="tl" rotWithShape="0">
              <a:srgbClr val="333333">
                <a:alpha val="65000"/>
              </a:srgbClr>
            </a:outerShdw>
          </a:effectLst>
        </p:spPr>
      </p:pic>
      <p:graphicFrame>
        <p:nvGraphicFramePr>
          <p:cNvPr id="14" name="Diagram 13">
            <a:extLst>
              <a:ext uri="{FF2B5EF4-FFF2-40B4-BE49-F238E27FC236}">
                <a16:creationId xmlns:a16="http://schemas.microsoft.com/office/drawing/2014/main" id="{5CC8FEEE-EA2B-E364-4AE8-AC9B97A083C9}"/>
              </a:ext>
            </a:extLst>
          </p:cNvPr>
          <p:cNvGraphicFramePr/>
          <p:nvPr>
            <p:extLst>
              <p:ext uri="{D42A27DB-BD31-4B8C-83A1-F6EECF244321}">
                <p14:modId xmlns:p14="http://schemas.microsoft.com/office/powerpoint/2010/main" val="4275876643"/>
              </p:ext>
            </p:extLst>
          </p:nvPr>
        </p:nvGraphicFramePr>
        <p:xfrm>
          <a:off x="2706775" y="2528341"/>
          <a:ext cx="1258124" cy="28343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pic>
        <p:nvPicPr>
          <p:cNvPr id="11" name="Picture 10">
            <a:extLst>
              <a:ext uri="{FF2B5EF4-FFF2-40B4-BE49-F238E27FC236}">
                <a16:creationId xmlns:a16="http://schemas.microsoft.com/office/drawing/2014/main" id="{A86914CA-05F6-157E-129F-1C27E2AD30C3}"/>
              </a:ext>
            </a:extLst>
          </p:cNvPr>
          <p:cNvPicPr>
            <a:picLocks noChangeAspect="1"/>
          </p:cNvPicPr>
          <p:nvPr/>
        </p:nvPicPr>
        <p:blipFill>
          <a:blip r:embed="rId19"/>
          <a:stretch>
            <a:fillRect/>
          </a:stretch>
        </p:blipFill>
        <p:spPr>
          <a:xfrm>
            <a:off x="4738660" y="567019"/>
            <a:ext cx="1132898" cy="907618"/>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E4A8183C-CD3F-3998-9676-310A5B677DBE}"/>
              </a:ext>
            </a:extLst>
          </p:cNvPr>
          <p:cNvPicPr>
            <a:picLocks noChangeAspect="1"/>
          </p:cNvPicPr>
          <p:nvPr/>
        </p:nvPicPr>
        <p:blipFill>
          <a:blip r:embed="rId20"/>
          <a:stretch>
            <a:fillRect/>
          </a:stretch>
        </p:blipFill>
        <p:spPr>
          <a:xfrm>
            <a:off x="4576365" y="1578167"/>
            <a:ext cx="1457487" cy="1202140"/>
          </a:xfrm>
          <a:prstGeom prst="rect">
            <a:avLst/>
          </a:prstGeom>
          <a:ln>
            <a:noFill/>
          </a:ln>
          <a:effectLst>
            <a:outerShdw blurRad="292100" dist="139700" dir="2700000" algn="tl" rotWithShape="0">
              <a:srgbClr val="333333">
                <a:alpha val="65000"/>
              </a:srgbClr>
            </a:outerShdw>
          </a:effectLst>
        </p:spPr>
      </p:pic>
      <p:graphicFrame>
        <p:nvGraphicFramePr>
          <p:cNvPr id="16" name="Diagram 15">
            <a:extLst>
              <a:ext uri="{FF2B5EF4-FFF2-40B4-BE49-F238E27FC236}">
                <a16:creationId xmlns:a16="http://schemas.microsoft.com/office/drawing/2014/main" id="{E53D6837-A866-D2A9-D5BC-531D2D341195}"/>
              </a:ext>
            </a:extLst>
          </p:cNvPr>
          <p:cNvGraphicFramePr/>
          <p:nvPr>
            <p:extLst>
              <p:ext uri="{D42A27DB-BD31-4B8C-83A1-F6EECF244321}">
                <p14:modId xmlns:p14="http://schemas.microsoft.com/office/powerpoint/2010/main" val="624287243"/>
              </p:ext>
            </p:extLst>
          </p:nvPr>
        </p:nvGraphicFramePr>
        <p:xfrm>
          <a:off x="4738660" y="2490842"/>
          <a:ext cx="1201349" cy="215444"/>
        </p:xfrm>
        <a:graphic>
          <a:graphicData uri="http://schemas.openxmlformats.org/drawingml/2006/diagram">
            <dgm:relIds xmlns:dgm="http://schemas.openxmlformats.org/drawingml/2006/diagram" xmlns:r="http://schemas.openxmlformats.org/officeDocument/2006/relationships" r:dm="rId21" r:lo="rId22" r:qs="rId23" r:cs="rId24"/>
          </a:graphicData>
        </a:graphic>
      </p:graphicFrame>
    </p:spTree>
    <p:extLst>
      <p:ext uri="{BB962C8B-B14F-4D97-AF65-F5344CB8AC3E}">
        <p14:creationId xmlns:p14="http://schemas.microsoft.com/office/powerpoint/2010/main" val="9962198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dirty="0"/>
          </a:p>
        </p:txBody>
      </p:sp>
      <p:graphicFrame>
        <p:nvGraphicFramePr>
          <p:cNvPr id="4" name="Diagram 3">
            <a:extLst>
              <a:ext uri="{FF2B5EF4-FFF2-40B4-BE49-F238E27FC236}">
                <a16:creationId xmlns:a16="http://schemas.microsoft.com/office/drawing/2014/main" id="{73A54E0A-1A49-7FB9-2453-98F96174ECEC}"/>
              </a:ext>
            </a:extLst>
          </p:cNvPr>
          <p:cNvGraphicFramePr/>
          <p:nvPr>
            <p:extLst>
              <p:ext uri="{D42A27DB-BD31-4B8C-83A1-F6EECF244321}">
                <p14:modId xmlns:p14="http://schemas.microsoft.com/office/powerpoint/2010/main" val="1517976519"/>
              </p:ext>
            </p:extLst>
          </p:nvPr>
        </p:nvGraphicFramePr>
        <p:xfrm>
          <a:off x="530702" y="2989961"/>
          <a:ext cx="4399039" cy="4295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video1532042294">
            <a:hlinkClick r:id="" action="ppaction://media"/>
            <a:extLst>
              <a:ext uri="{FF2B5EF4-FFF2-40B4-BE49-F238E27FC236}">
                <a16:creationId xmlns:a16="http://schemas.microsoft.com/office/drawing/2014/main" id="{DC42D3F9-B7E6-7AC6-35FC-2E4EFA81011C}"/>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530702" y="366340"/>
            <a:ext cx="4555960" cy="231966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3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31526-04E8-3364-7FAF-EBE8AC48554A}"/>
              </a:ext>
            </a:extLst>
          </p:cNvPr>
          <p:cNvSpPr>
            <a:spLocks noGrp="1"/>
          </p:cNvSpPr>
          <p:nvPr>
            <p:ph type="ctrTitle"/>
          </p:nvPr>
        </p:nvSpPr>
        <p:spPr/>
        <p:txBody>
          <a:bodyPr/>
          <a:lstStyle/>
          <a:p>
            <a:endParaRPr lang="en-IN" dirty="0"/>
          </a:p>
        </p:txBody>
      </p:sp>
      <p:graphicFrame>
        <p:nvGraphicFramePr>
          <p:cNvPr id="5" name="Diagram 4">
            <a:extLst>
              <a:ext uri="{FF2B5EF4-FFF2-40B4-BE49-F238E27FC236}">
                <a16:creationId xmlns:a16="http://schemas.microsoft.com/office/drawing/2014/main" id="{198E61DD-0D7C-14D9-D423-1AA009045B6D}"/>
              </a:ext>
            </a:extLst>
          </p:cNvPr>
          <p:cNvGraphicFramePr/>
          <p:nvPr>
            <p:extLst>
              <p:ext uri="{D42A27DB-BD31-4B8C-83A1-F6EECF244321}">
                <p14:modId xmlns:p14="http://schemas.microsoft.com/office/powerpoint/2010/main" val="3169640922"/>
              </p:ext>
            </p:extLst>
          </p:nvPr>
        </p:nvGraphicFramePr>
        <p:xfrm>
          <a:off x="575673" y="2989961"/>
          <a:ext cx="4399039" cy="4295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video1681224161">
            <a:hlinkClick r:id="" action="ppaction://media"/>
            <a:extLst>
              <a:ext uri="{FF2B5EF4-FFF2-40B4-BE49-F238E27FC236}">
                <a16:creationId xmlns:a16="http://schemas.microsoft.com/office/drawing/2014/main" id="{32BA9FCA-1633-8009-CEDE-F4F8E0F34559}"/>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575673" y="334835"/>
            <a:ext cx="4585940" cy="2434273"/>
          </a:xfrm>
          <a:prstGeom prst="rect">
            <a:avLst/>
          </a:prstGeom>
        </p:spPr>
      </p:pic>
    </p:spTree>
    <p:extLst>
      <p:ext uri="{BB962C8B-B14F-4D97-AF65-F5344CB8AC3E}">
        <p14:creationId xmlns:p14="http://schemas.microsoft.com/office/powerpoint/2010/main" val="158770861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4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CF5F2AC-346F-7190-9D7E-E36DB9655C67}"/>
              </a:ext>
            </a:extLst>
          </p:cNvPr>
          <p:cNvGraphicFramePr/>
          <p:nvPr>
            <p:extLst>
              <p:ext uri="{D42A27DB-BD31-4B8C-83A1-F6EECF244321}">
                <p14:modId xmlns:p14="http://schemas.microsoft.com/office/powerpoint/2010/main" val="301213908"/>
              </p:ext>
            </p:extLst>
          </p:nvPr>
        </p:nvGraphicFramePr>
        <p:xfrm>
          <a:off x="1315315" y="849443"/>
          <a:ext cx="3580295" cy="12003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6115201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5673" y="20321"/>
            <a:ext cx="4219847" cy="523240"/>
          </a:xfrm>
        </p:spPr>
        <p:txBody>
          <a:bodyPr/>
          <a:lstStyle/>
          <a:p>
            <a:pPr algn="ctr"/>
            <a:r>
              <a:rPr lang="en-US" dirty="0"/>
              <a:t>Objectives</a:t>
            </a:r>
            <a:endParaRPr dirty="0"/>
          </a:p>
        </p:txBody>
      </p:sp>
      <p:graphicFrame>
        <p:nvGraphicFramePr>
          <p:cNvPr id="7" name="Diagram 6">
            <a:extLst>
              <a:ext uri="{FF2B5EF4-FFF2-40B4-BE49-F238E27FC236}">
                <a16:creationId xmlns:a16="http://schemas.microsoft.com/office/drawing/2014/main" id="{58AFF5FE-F312-3E65-D8D6-1B09449BB0AF}"/>
              </a:ext>
            </a:extLst>
          </p:cNvPr>
          <p:cNvGraphicFramePr/>
          <p:nvPr>
            <p:extLst>
              <p:ext uri="{D42A27DB-BD31-4B8C-83A1-F6EECF244321}">
                <p14:modId xmlns:p14="http://schemas.microsoft.com/office/powerpoint/2010/main" val="3139619804"/>
              </p:ext>
            </p:extLst>
          </p:nvPr>
        </p:nvGraphicFramePr>
        <p:xfrm>
          <a:off x="57391" y="469692"/>
          <a:ext cx="4825881" cy="25433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44DB582E-FFA8-BDCC-1EA6-A30FC966733C}"/>
              </a:ext>
            </a:extLst>
          </p:cNvPr>
          <p:cNvSpPr txBox="1"/>
          <p:nvPr/>
        </p:nvSpPr>
        <p:spPr>
          <a:xfrm>
            <a:off x="1620520" y="1000760"/>
            <a:ext cx="45719" cy="369332"/>
          </a:xfrm>
          <a:prstGeom prst="rect">
            <a:avLst/>
          </a:prstGeom>
          <a:noFill/>
        </p:spPr>
        <p:txBody>
          <a:bodyPr wrap="square" rtlCol="0">
            <a:spAutoFit/>
          </a:bodyPr>
          <a:lstStyle/>
          <a:p>
            <a:endParaRPr lang="en-IN" dirty="0"/>
          </a:p>
        </p:txBody>
      </p:sp>
      <p:pic>
        <p:nvPicPr>
          <p:cNvPr id="9" name="Picture 8">
            <a:extLst>
              <a:ext uri="{FF2B5EF4-FFF2-40B4-BE49-F238E27FC236}">
                <a16:creationId xmlns:a16="http://schemas.microsoft.com/office/drawing/2014/main" id="{5BD01035-0AD3-3542-075C-E2C0CFB74B43}"/>
              </a:ext>
            </a:extLst>
          </p:cNvPr>
          <p:cNvPicPr>
            <a:picLocks noChangeAspect="1"/>
          </p:cNvPicPr>
          <p:nvPr/>
        </p:nvPicPr>
        <p:blipFill>
          <a:blip r:embed="rId7"/>
          <a:stretch>
            <a:fillRect/>
          </a:stretch>
        </p:blipFill>
        <p:spPr>
          <a:xfrm>
            <a:off x="4914719" y="651166"/>
            <a:ext cx="1104839" cy="7365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a:extLst>
              <a:ext uri="{FF2B5EF4-FFF2-40B4-BE49-F238E27FC236}">
                <a16:creationId xmlns:a16="http://schemas.microsoft.com/office/drawing/2014/main" id="{37A631CD-E5F0-392E-B10D-DBB958115EE9}"/>
              </a:ext>
            </a:extLst>
          </p:cNvPr>
          <p:cNvPicPr>
            <a:picLocks noChangeAspect="1"/>
          </p:cNvPicPr>
          <p:nvPr/>
        </p:nvPicPr>
        <p:blipFill>
          <a:blip r:embed="rId8"/>
          <a:stretch>
            <a:fillRect/>
          </a:stretch>
        </p:blipFill>
        <p:spPr>
          <a:xfrm>
            <a:off x="4922279" y="2644909"/>
            <a:ext cx="1097280" cy="7146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4" name="Rectangle: Rounded Corners 13" descr="wirjrijrg&#10;">
            <a:extLst>
              <a:ext uri="{FF2B5EF4-FFF2-40B4-BE49-F238E27FC236}">
                <a16:creationId xmlns:a16="http://schemas.microsoft.com/office/drawing/2014/main" id="{B21CD517-1DB1-2EBA-ACBE-2CF790AAF9E0}"/>
              </a:ext>
            </a:extLst>
          </p:cNvPr>
          <p:cNvSpPr/>
          <p:nvPr/>
        </p:nvSpPr>
        <p:spPr>
          <a:xfrm>
            <a:off x="4968664" y="1513840"/>
            <a:ext cx="996950" cy="87884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800" dirty="0"/>
              <a:t>With Mask And</a:t>
            </a:r>
          </a:p>
          <a:p>
            <a:pPr algn="ctr"/>
            <a:r>
              <a:rPr lang="en-US" sz="800" dirty="0"/>
              <a:t> Without Mask</a:t>
            </a:r>
          </a:p>
          <a:p>
            <a:pPr algn="ctr"/>
            <a:endParaRPr lang="en-IN" sz="800"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5719" y="175756"/>
            <a:ext cx="4399039" cy="429514"/>
          </a:xfrm>
        </p:spPr>
        <p:txBody>
          <a:bodyPr/>
          <a:lstStyle/>
          <a:p>
            <a:pPr algn="ctr"/>
            <a:r>
              <a:rPr lang="en-IN" sz="1400" dirty="0"/>
              <a:t>Libraries for detect  mask image</a:t>
            </a:r>
            <a:endParaRPr sz="1400" dirty="0"/>
          </a:p>
        </p:txBody>
      </p:sp>
      <p:graphicFrame>
        <p:nvGraphicFramePr>
          <p:cNvPr id="4" name="Diagram 3">
            <a:extLst>
              <a:ext uri="{FF2B5EF4-FFF2-40B4-BE49-F238E27FC236}">
                <a16:creationId xmlns:a16="http://schemas.microsoft.com/office/drawing/2014/main" id="{0D134DFD-C1AD-01EB-F963-A311F71A2F18}"/>
              </a:ext>
            </a:extLst>
          </p:cNvPr>
          <p:cNvGraphicFramePr/>
          <p:nvPr/>
        </p:nvGraphicFramePr>
        <p:xfrm>
          <a:off x="505719" y="683169"/>
          <a:ext cx="5390412" cy="2499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00722" y="66922"/>
            <a:ext cx="4246163" cy="357799"/>
          </a:xfrm>
        </p:spPr>
        <p:txBody>
          <a:bodyPr/>
          <a:lstStyle/>
          <a:p>
            <a:r>
              <a:rPr lang="en-IN" sz="2000" dirty="0"/>
              <a:t>Library used in train the mask</a:t>
            </a:r>
            <a:endParaRPr sz="2000" dirty="0"/>
          </a:p>
        </p:txBody>
      </p:sp>
      <p:graphicFrame>
        <p:nvGraphicFramePr>
          <p:cNvPr id="7" name="Diagram 6">
            <a:extLst>
              <a:ext uri="{FF2B5EF4-FFF2-40B4-BE49-F238E27FC236}">
                <a16:creationId xmlns:a16="http://schemas.microsoft.com/office/drawing/2014/main" id="{B93B54B0-1AB7-EFC8-621A-58AB8B3491F4}"/>
              </a:ext>
            </a:extLst>
          </p:cNvPr>
          <p:cNvGraphicFramePr/>
          <p:nvPr>
            <p:extLst>
              <p:ext uri="{D42A27DB-BD31-4B8C-83A1-F6EECF244321}">
                <p14:modId xmlns:p14="http://schemas.microsoft.com/office/powerpoint/2010/main" val="2959067205"/>
              </p:ext>
            </p:extLst>
          </p:nvPr>
        </p:nvGraphicFramePr>
        <p:xfrm>
          <a:off x="575673" y="424720"/>
          <a:ext cx="4399039" cy="27781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7BB2-C6B7-421C-DC58-DE4478660048}"/>
              </a:ext>
            </a:extLst>
          </p:cNvPr>
          <p:cNvSpPr>
            <a:spLocks noGrp="1"/>
          </p:cNvSpPr>
          <p:nvPr>
            <p:ph type="title"/>
          </p:nvPr>
        </p:nvSpPr>
        <p:spPr/>
        <p:txBody>
          <a:bodyPr/>
          <a:lstStyle/>
          <a:p>
            <a:pPr algn="ctr"/>
            <a:r>
              <a:rPr lang="en-IN" dirty="0"/>
              <a:t>Requirements of this library</a:t>
            </a:r>
          </a:p>
        </p:txBody>
      </p:sp>
      <p:graphicFrame>
        <p:nvGraphicFramePr>
          <p:cNvPr id="4" name="Content Placeholder 3">
            <a:extLst>
              <a:ext uri="{FF2B5EF4-FFF2-40B4-BE49-F238E27FC236}">
                <a16:creationId xmlns:a16="http://schemas.microsoft.com/office/drawing/2014/main" id="{748463D8-97E2-89AB-2874-3406DDF712B1}"/>
              </a:ext>
            </a:extLst>
          </p:cNvPr>
          <p:cNvGraphicFramePr>
            <a:graphicFrameLocks noGrp="1"/>
          </p:cNvGraphicFramePr>
          <p:nvPr>
            <p:ph idx="1"/>
            <p:extLst>
              <p:ext uri="{D42A27DB-BD31-4B8C-83A1-F6EECF244321}">
                <p14:modId xmlns:p14="http://schemas.microsoft.com/office/powerpoint/2010/main" val="388977572"/>
              </p:ext>
            </p:extLst>
          </p:nvPr>
        </p:nvGraphicFramePr>
        <p:xfrm>
          <a:off x="549932" y="669561"/>
          <a:ext cx="4459292" cy="25932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4909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0C9027F8-312B-01FC-CFDB-7DF25C0DB00F}"/>
              </a:ext>
            </a:extLst>
          </p:cNvPr>
          <p:cNvGraphicFramePr/>
          <p:nvPr>
            <p:extLst>
              <p:ext uri="{D42A27DB-BD31-4B8C-83A1-F6EECF244321}">
                <p14:modId xmlns:p14="http://schemas.microsoft.com/office/powerpoint/2010/main" val="3137025679"/>
              </p:ext>
            </p:extLst>
          </p:nvPr>
        </p:nvGraphicFramePr>
        <p:xfrm>
          <a:off x="322046" y="225730"/>
          <a:ext cx="4687667" cy="698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Content Placeholder 5">
            <a:extLst>
              <a:ext uri="{FF2B5EF4-FFF2-40B4-BE49-F238E27FC236}">
                <a16:creationId xmlns:a16="http://schemas.microsoft.com/office/drawing/2014/main" id="{B5A516F8-6E85-7F97-5823-607BDD85DD2C}"/>
              </a:ext>
            </a:extLst>
          </p:cNvPr>
          <p:cNvGraphicFramePr>
            <a:graphicFrameLocks noGrp="1"/>
          </p:cNvGraphicFramePr>
          <p:nvPr>
            <p:ph idx="1"/>
            <p:extLst>
              <p:ext uri="{D42A27DB-BD31-4B8C-83A1-F6EECF244321}">
                <p14:modId xmlns:p14="http://schemas.microsoft.com/office/powerpoint/2010/main" val="3111819713"/>
              </p:ext>
            </p:extLst>
          </p:nvPr>
        </p:nvGraphicFramePr>
        <p:xfrm>
          <a:off x="549932" y="1023608"/>
          <a:ext cx="4459292" cy="209191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239406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Graphic spid="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4DE5F65F-9F92-5678-6067-CA693113B887}"/>
              </a:ext>
            </a:extLst>
          </p:cNvPr>
          <p:cNvGraphicFramePr/>
          <p:nvPr>
            <p:extLst>
              <p:ext uri="{D42A27DB-BD31-4B8C-83A1-F6EECF244321}">
                <p14:modId xmlns:p14="http://schemas.microsoft.com/office/powerpoint/2010/main" val="2618479069"/>
              </p:ext>
            </p:extLst>
          </p:nvPr>
        </p:nvGraphicFramePr>
        <p:xfrm>
          <a:off x="575673" y="122283"/>
          <a:ext cx="4399039" cy="3155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 name="Diagram 1">
            <a:extLst>
              <a:ext uri="{FF2B5EF4-FFF2-40B4-BE49-F238E27FC236}">
                <a16:creationId xmlns:a16="http://schemas.microsoft.com/office/drawing/2014/main" id="{25865EAD-985C-A97D-B5C5-DA2A3DC5218B}"/>
              </a:ext>
            </a:extLst>
          </p:cNvPr>
          <p:cNvGraphicFramePr/>
          <p:nvPr>
            <p:extLst>
              <p:ext uri="{D42A27DB-BD31-4B8C-83A1-F6EECF244321}">
                <p14:modId xmlns:p14="http://schemas.microsoft.com/office/powerpoint/2010/main" val="1355649322"/>
              </p:ext>
            </p:extLst>
          </p:nvPr>
        </p:nvGraphicFramePr>
        <p:xfrm>
          <a:off x="575673" y="544643"/>
          <a:ext cx="4399039" cy="226692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551870721"/>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C46D6A7B-C101-55D9-8C40-8449F7ED04D0}"/>
              </a:ext>
            </a:extLst>
          </p:cNvPr>
          <p:cNvGraphicFramePr/>
          <p:nvPr>
            <p:extLst>
              <p:ext uri="{D42A27DB-BD31-4B8C-83A1-F6EECF244321}">
                <p14:modId xmlns:p14="http://schemas.microsoft.com/office/powerpoint/2010/main" val="2534004297"/>
              </p:ext>
            </p:extLst>
          </p:nvPr>
        </p:nvGraphicFramePr>
        <p:xfrm>
          <a:off x="645627" y="154898"/>
          <a:ext cx="4399039" cy="27958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78805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
  <TotalTime>240</TotalTime>
  <Words>4464</Words>
  <Application>Microsoft Office PowerPoint</Application>
  <PresentationFormat>Custom</PresentationFormat>
  <Paragraphs>118</Paragraphs>
  <Slides>23</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Century Gothic</vt:lpstr>
      <vt:lpstr>Wingdings 3</vt:lpstr>
      <vt:lpstr>Ion</vt:lpstr>
      <vt:lpstr>PowerPoint Presentation</vt:lpstr>
      <vt:lpstr>PowerPoint Presentation</vt:lpstr>
      <vt:lpstr>Objectives</vt:lpstr>
      <vt:lpstr>Libraries for detect  mask image</vt:lpstr>
      <vt:lpstr>Library used in train the mask</vt:lpstr>
      <vt:lpstr>Requirements of this library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generated using python-pptx</dc:description>
  <cp:lastModifiedBy>Pathak Kashyap</cp:lastModifiedBy>
  <cp:revision>51</cp:revision>
  <dcterms:created xsi:type="dcterms:W3CDTF">2013-01-27T09:14:16Z</dcterms:created>
  <dcterms:modified xsi:type="dcterms:W3CDTF">2023-04-24T09:30:58Z</dcterms:modified>
  <cp:category/>
</cp:coreProperties>
</file>

<file path=docProps/thumbnail.jpeg>
</file>